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8"/>
  </p:notesMasterIdLst>
  <p:sldIdLst>
    <p:sldId id="390" r:id="rId2"/>
    <p:sldId id="430" r:id="rId3"/>
    <p:sldId id="438" r:id="rId4"/>
    <p:sldId id="439" r:id="rId5"/>
    <p:sldId id="440" r:id="rId6"/>
    <p:sldId id="441" r:id="rId7"/>
    <p:sldId id="442" r:id="rId8"/>
    <p:sldId id="443" r:id="rId9"/>
    <p:sldId id="444" r:id="rId10"/>
    <p:sldId id="445" r:id="rId11"/>
    <p:sldId id="468" r:id="rId12"/>
    <p:sldId id="469" r:id="rId13"/>
    <p:sldId id="446" r:id="rId14"/>
    <p:sldId id="447" r:id="rId15"/>
    <p:sldId id="470" r:id="rId16"/>
    <p:sldId id="471" r:id="rId17"/>
    <p:sldId id="274" r:id="rId18"/>
    <p:sldId id="417" r:id="rId19"/>
    <p:sldId id="431" r:id="rId20"/>
    <p:sldId id="432" r:id="rId21"/>
    <p:sldId id="433" r:id="rId22"/>
    <p:sldId id="434" r:id="rId23"/>
    <p:sldId id="435" r:id="rId24"/>
    <p:sldId id="472" r:id="rId25"/>
    <p:sldId id="436" r:id="rId26"/>
    <p:sldId id="473" r:id="rId27"/>
    <p:sldId id="474" r:id="rId28"/>
    <p:sldId id="371" r:id="rId29"/>
    <p:sldId id="296" r:id="rId30"/>
    <p:sldId id="297" r:id="rId31"/>
    <p:sldId id="367" r:id="rId32"/>
    <p:sldId id="301" r:id="rId33"/>
    <p:sldId id="360" r:id="rId34"/>
    <p:sldId id="366" r:id="rId35"/>
    <p:sldId id="428" r:id="rId36"/>
    <p:sldId id="385" r:id="rId37"/>
  </p:sldIdLst>
  <p:sldSz cx="12192000" cy="6858000"/>
  <p:notesSz cx="6858000" cy="9144000"/>
  <p:embeddedFontLst>
    <p:embeddedFont>
      <p:font typeface="Andika" panose="02000000000000000000" pitchFamily="2" charset="0"/>
      <p:regular r:id="rId39"/>
      <p:bold r:id="rId40"/>
      <p:italic r:id="rId41"/>
      <p:boldItalic r:id="rId4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8048735-5F3C-4415-900D-11B13CBA815E}" v="51" dt="2025-12-12T10:38:01.61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94660"/>
  </p:normalViewPr>
  <p:slideViewPr>
    <p:cSldViewPr snapToGrid="0">
      <p:cViewPr varScale="1">
        <p:scale>
          <a:sx n="64" d="100"/>
          <a:sy n="64" d="100"/>
        </p:scale>
        <p:origin x="62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48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3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F4074957-2643-449A-8C20-153B0BFBC4D3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B53A2A46-BF1E-4B7D-9997-319C64C7AD61}" type="parTrans" cxnId="{CB01F11B-8D97-4DC8-8EC5-148CC92729DE}">
      <dgm:prSet/>
      <dgm:spPr/>
      <dgm:t>
        <a:bodyPr/>
        <a:lstStyle/>
        <a:p>
          <a:endParaRPr lang="en-GB"/>
        </a:p>
      </dgm:t>
    </dgm:pt>
    <dgm:pt modelId="{9A361BD1-EABF-4ED0-B910-73C78F3D36E4}" type="sibTrans" cxnId="{CB01F11B-8D97-4DC8-8EC5-148CC92729DE}">
      <dgm:prSet/>
      <dgm:spPr/>
      <dgm:t>
        <a:bodyPr/>
        <a:lstStyle/>
        <a:p>
          <a:endParaRPr lang="en-GB"/>
        </a:p>
      </dgm:t>
    </dgm:pt>
    <dgm:pt modelId="{EC190B33-137C-4561-A3C1-396A9C2AD616}">
      <dgm:prSet phldrT="[Text]"/>
      <dgm:spPr/>
      <dgm:t>
        <a:bodyPr/>
        <a:lstStyle/>
        <a:p>
          <a:r>
            <a:rPr lang="en-GB" dirty="0"/>
            <a:t>Capital letters</a:t>
          </a:r>
        </a:p>
      </dgm:t>
    </dgm:pt>
    <dgm:pt modelId="{9CC8341C-975C-4DDB-AF02-928E2E0612C0}" type="parTrans" cxnId="{778FFE1E-48F8-484D-8B0C-12420B150EEC}">
      <dgm:prSet/>
      <dgm:spPr/>
      <dgm:t>
        <a:bodyPr/>
        <a:lstStyle/>
        <a:p>
          <a:endParaRPr lang="en-GB"/>
        </a:p>
      </dgm:t>
    </dgm:pt>
    <dgm:pt modelId="{15F6E9A2-D0C9-4E94-931C-06646BDC3270}" type="sibTrans" cxnId="{778FFE1E-48F8-484D-8B0C-12420B150EEC}">
      <dgm:prSet/>
      <dgm:spPr/>
      <dgm:t>
        <a:bodyPr/>
        <a:lstStyle/>
        <a:p>
          <a:endParaRPr lang="en-GB"/>
        </a:p>
      </dgm:t>
    </dgm:pt>
    <dgm:pt modelId="{8DBFEEDD-F31B-4236-AB2E-E8134A21A5BE}">
      <dgm:prSet phldrT="[Text]"/>
      <dgm:spPr/>
      <dgm:t>
        <a:bodyPr/>
        <a:lstStyle/>
        <a:p>
          <a:r>
            <a:rPr lang="en-GB" dirty="0"/>
            <a:t>Punctuation</a:t>
          </a:r>
        </a:p>
      </dgm:t>
    </dgm:pt>
    <dgm:pt modelId="{EF34D89A-E325-4A4C-B6D2-87D590354227}" type="parTrans" cxnId="{DA6B5246-FF97-4F4D-8EDC-58C359E7EFA6}">
      <dgm:prSet/>
      <dgm:spPr/>
      <dgm:t>
        <a:bodyPr/>
        <a:lstStyle/>
        <a:p>
          <a:endParaRPr lang="en-GB"/>
        </a:p>
      </dgm:t>
    </dgm:pt>
    <dgm:pt modelId="{97CA02E7-BE8B-49A0-8FEC-5CF17EFBEF6C}" type="sibTrans" cxnId="{DA6B5246-FF97-4F4D-8EDC-58C359E7EFA6}">
      <dgm:prSet/>
      <dgm:spPr/>
      <dgm:t>
        <a:bodyPr/>
        <a:lstStyle/>
        <a:p>
          <a:endParaRPr lang="en-GB"/>
        </a:p>
      </dgm:t>
    </dgm:pt>
    <dgm:pt modelId="{D14FB0A0-C71B-413D-89E1-9E69BBDB0B59}">
      <dgm:prSet phldrT="[Text]"/>
      <dgm:spPr/>
      <dgm:t>
        <a:bodyPr/>
        <a:lstStyle/>
        <a:p>
          <a:r>
            <a:rPr lang="en-GB" dirty="0"/>
            <a:t>Full stops</a:t>
          </a:r>
        </a:p>
      </dgm:t>
    </dgm:pt>
    <dgm:pt modelId="{755D507B-B586-46BD-8E78-AED80440A1F9}" type="parTrans" cxnId="{9E30405B-4706-4F8A-A8EA-46BFEC596B09}">
      <dgm:prSet/>
      <dgm:spPr/>
      <dgm:t>
        <a:bodyPr/>
        <a:lstStyle/>
        <a:p>
          <a:endParaRPr lang="en-GB"/>
        </a:p>
      </dgm:t>
    </dgm:pt>
    <dgm:pt modelId="{6DE912D0-94F4-4182-85A7-D00081CF230C}" type="sibTrans" cxnId="{9E30405B-4706-4F8A-A8EA-46BFEC596B09}">
      <dgm:prSet/>
      <dgm:spPr/>
      <dgm:t>
        <a:bodyPr/>
        <a:lstStyle/>
        <a:p>
          <a:endParaRPr lang="en-GB"/>
        </a:p>
      </dgm:t>
    </dgm:pt>
    <dgm:pt modelId="{5D73F0C8-4D02-4D21-AE1F-1326D654BA8D}">
      <dgm:prSet phldrT="[Text]"/>
      <dgm:spPr/>
      <dgm:t>
        <a:bodyPr/>
        <a:lstStyle/>
        <a:p>
          <a:r>
            <a:rPr lang="en-GB" dirty="0"/>
            <a:t>Question marks</a:t>
          </a:r>
        </a:p>
      </dgm:t>
    </dgm:pt>
    <dgm:pt modelId="{4DFB8BA2-B7B8-40D2-8CD3-4D00EB6FA33B}" type="parTrans" cxnId="{31425578-571F-4DAC-A2AD-E9CBA89221B3}">
      <dgm:prSet/>
      <dgm:spPr/>
      <dgm:t>
        <a:bodyPr/>
        <a:lstStyle/>
        <a:p>
          <a:endParaRPr lang="en-GB"/>
        </a:p>
      </dgm:t>
    </dgm:pt>
    <dgm:pt modelId="{674E1990-E355-4574-8D8F-8686C36E9AE4}" type="sibTrans" cxnId="{31425578-571F-4DAC-A2AD-E9CBA89221B3}">
      <dgm:prSet/>
      <dgm:spPr/>
      <dgm:t>
        <a:bodyPr/>
        <a:lstStyle/>
        <a:p>
          <a:endParaRPr lang="en-GB"/>
        </a:p>
      </dgm:t>
    </dgm:pt>
    <dgm:pt modelId="{D9064439-3E2E-46FC-AEFF-82669C6CDC55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8C121265-64CF-4DA6-93EA-02B2D4C4352F}" type="parTrans" cxnId="{2B377ADB-8692-49A9-835A-4E253C24573C}">
      <dgm:prSet/>
      <dgm:spPr/>
      <dgm:t>
        <a:bodyPr/>
        <a:lstStyle/>
        <a:p>
          <a:endParaRPr lang="en-GB"/>
        </a:p>
      </dgm:t>
    </dgm:pt>
    <dgm:pt modelId="{B2B9176C-797C-4511-9D89-518BD97E7E69}" type="sibTrans" cxnId="{2B377ADB-8692-49A9-835A-4E253C24573C}">
      <dgm:prSet/>
      <dgm:spPr/>
      <dgm:t>
        <a:bodyPr/>
        <a:lstStyle/>
        <a:p>
          <a:endParaRPr lang="en-GB"/>
        </a:p>
      </dgm:t>
    </dgm:pt>
    <dgm:pt modelId="{7C804BD8-8031-4D3B-965C-5C073FBDAFA0}">
      <dgm:prSet phldrT="[Text]"/>
      <dgm:spPr/>
      <dgm:t>
        <a:bodyPr/>
        <a:lstStyle/>
        <a:p>
          <a:r>
            <a:rPr lang="en-GB" dirty="0"/>
            <a:t>At the end of commands</a:t>
          </a:r>
        </a:p>
      </dgm:t>
    </dgm:pt>
    <dgm:pt modelId="{4A41FDE1-B417-4B99-864E-CDDB2D6C1A9E}" type="parTrans" cxnId="{6D6A0FBA-06C6-4B2C-97F8-014D09F4D6FA}">
      <dgm:prSet/>
      <dgm:spPr/>
      <dgm:t>
        <a:bodyPr/>
        <a:lstStyle/>
        <a:p>
          <a:endParaRPr lang="en-GB"/>
        </a:p>
      </dgm:t>
    </dgm:pt>
    <dgm:pt modelId="{B1A9499A-0AA5-454A-83AD-BE4E197B6BD1}" type="sibTrans" cxnId="{6D6A0FBA-06C6-4B2C-97F8-014D09F4D6FA}">
      <dgm:prSet/>
      <dgm:spPr/>
      <dgm:t>
        <a:bodyPr/>
        <a:lstStyle/>
        <a:p>
          <a:endParaRPr lang="en-GB"/>
        </a:p>
      </dgm:t>
    </dgm:pt>
    <dgm:pt modelId="{6B136FB7-62DE-40EB-A610-E482B91C3D7B}">
      <dgm:prSet phldrT="[Text]"/>
      <dgm:spPr/>
      <dgm:t>
        <a:bodyPr/>
        <a:lstStyle/>
        <a:p>
          <a:r>
            <a:rPr lang="en-GB" dirty="0"/>
            <a:t>At the end of statements</a:t>
          </a:r>
        </a:p>
      </dgm:t>
    </dgm:pt>
    <dgm:pt modelId="{3027C385-C559-4FB9-8A32-859CDD8F79A2}" type="parTrans" cxnId="{0DED87B9-7627-4B18-8E0E-F0BCD1FEC5E9}">
      <dgm:prSet/>
      <dgm:spPr/>
      <dgm:t>
        <a:bodyPr/>
        <a:lstStyle/>
        <a:p>
          <a:endParaRPr lang="en-GB"/>
        </a:p>
      </dgm:t>
    </dgm:pt>
    <dgm:pt modelId="{CAA2177A-1B47-436C-8C83-4145A372F2D7}" type="sibTrans" cxnId="{0DED87B9-7627-4B18-8E0E-F0BCD1FEC5E9}">
      <dgm:prSet/>
      <dgm:spPr/>
      <dgm:t>
        <a:bodyPr/>
        <a:lstStyle/>
        <a:p>
          <a:endParaRPr lang="en-GB"/>
        </a:p>
      </dgm:t>
    </dgm:pt>
    <dgm:pt modelId="{E77B6E91-9870-4FD9-A26C-8E043D79D041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145D55F-B91C-4F75-A023-9E868F71487B}" type="parTrans" cxnId="{0CEDE134-9D10-4418-9A40-5AC7A6C08A59}">
      <dgm:prSet/>
      <dgm:spPr/>
      <dgm:t>
        <a:bodyPr/>
        <a:lstStyle/>
        <a:p>
          <a:endParaRPr lang="en-GB"/>
        </a:p>
      </dgm:t>
    </dgm:pt>
    <dgm:pt modelId="{1E868A9D-E6BE-474A-B897-A0F8D8AA1D5B}" type="sibTrans" cxnId="{0CEDE134-9D10-4418-9A40-5AC7A6C08A59}">
      <dgm:prSet/>
      <dgm:spPr/>
      <dgm:t>
        <a:bodyPr/>
        <a:lstStyle/>
        <a:p>
          <a:endParaRPr lang="en-GB"/>
        </a:p>
      </dgm:t>
    </dgm:pt>
    <dgm:pt modelId="{7D6EC108-05B1-4A10-B673-9ED2ADBEC591}">
      <dgm:prSet phldrT="[Text]"/>
      <dgm:spPr/>
      <dgm:t>
        <a:bodyPr/>
        <a:lstStyle/>
        <a:p>
          <a:r>
            <a:rPr lang="en-GB" dirty="0"/>
            <a:t>Pronoun I</a:t>
          </a:r>
        </a:p>
      </dgm:t>
    </dgm:pt>
    <dgm:pt modelId="{A7BD9FAA-5BF5-49D9-B279-868A27FB81B0}" type="parTrans" cxnId="{E90F21E3-855F-4EF8-9043-270BD12AD5DB}">
      <dgm:prSet/>
      <dgm:spPr/>
      <dgm:t>
        <a:bodyPr/>
        <a:lstStyle/>
        <a:p>
          <a:endParaRPr lang="en-GB"/>
        </a:p>
      </dgm:t>
    </dgm:pt>
    <dgm:pt modelId="{B339746E-9D47-4079-A38A-27B42ED98FE2}" type="sibTrans" cxnId="{E90F21E3-855F-4EF8-9043-270BD12AD5DB}">
      <dgm:prSet/>
      <dgm:spPr/>
      <dgm:t>
        <a:bodyPr/>
        <a:lstStyle/>
        <a:p>
          <a:endParaRPr lang="en-GB"/>
        </a:p>
      </dgm:t>
    </dgm:pt>
    <dgm:pt modelId="{E8367C27-C7AF-418A-87C9-C2F15F2F7A44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5EF41733-B5F9-4274-9472-D8BDCF4F7024}" type="parTrans" cxnId="{8426CAAC-C797-4A04-9C16-3B69AEFA3C4F}">
      <dgm:prSet/>
      <dgm:spPr/>
      <dgm:t>
        <a:bodyPr/>
        <a:lstStyle/>
        <a:p>
          <a:endParaRPr lang="en-GB"/>
        </a:p>
      </dgm:t>
    </dgm:pt>
    <dgm:pt modelId="{974A27D4-FF12-4963-92F9-04CC46A585B5}" type="sibTrans" cxnId="{8426CAAC-C797-4A04-9C16-3B69AEFA3C4F}">
      <dgm:prSet/>
      <dgm:spPr/>
      <dgm:t>
        <a:bodyPr/>
        <a:lstStyle/>
        <a:p>
          <a:endParaRPr lang="en-GB"/>
        </a:p>
      </dgm:t>
    </dgm:pt>
    <dgm:pt modelId="{8FE1716D-1B1D-484B-853E-DEAEA90881A8}">
      <dgm:prSet phldrT="[Text]"/>
      <dgm:spPr/>
      <dgm:t>
        <a:bodyPr/>
        <a:lstStyle/>
        <a:p>
          <a:r>
            <a:rPr lang="en-GB" dirty="0"/>
            <a:t>At the end of questions</a:t>
          </a:r>
        </a:p>
      </dgm:t>
    </dgm:pt>
    <dgm:pt modelId="{51FF30D2-663A-4DFB-B2A6-5CCDF870C4E9}" type="parTrans" cxnId="{69B210E7-0730-4E7C-8E97-615ED3014B63}">
      <dgm:prSet/>
      <dgm:spPr/>
      <dgm:t>
        <a:bodyPr/>
        <a:lstStyle/>
        <a:p>
          <a:endParaRPr lang="en-GB"/>
        </a:p>
      </dgm:t>
    </dgm:pt>
    <dgm:pt modelId="{755CC132-55D0-4B4D-8903-6F108B6813A5}" type="sibTrans" cxnId="{69B210E7-0730-4E7C-8E97-615ED3014B63}">
      <dgm:prSet/>
      <dgm:spPr/>
      <dgm:t>
        <a:bodyPr/>
        <a:lstStyle/>
        <a:p>
          <a:endParaRPr lang="en-GB"/>
        </a:p>
      </dgm:t>
    </dgm:pt>
    <dgm:pt modelId="{15375921-09AE-42AF-AD97-CBE9A9421892}">
      <dgm:prSet phldrT="[Text]"/>
      <dgm:spPr/>
      <dgm:t>
        <a:bodyPr/>
        <a:lstStyle/>
        <a:p>
          <a:r>
            <a:rPr lang="en-GB" dirty="0"/>
            <a:t>At the end of exclamatory statements</a:t>
          </a:r>
        </a:p>
      </dgm:t>
    </dgm:pt>
    <dgm:pt modelId="{EDECB2F3-CEC8-4BEA-B5C4-D1C2A22F8DAE}" type="parTrans" cxnId="{263A6B70-6456-4E52-9D14-1F7331362C5E}">
      <dgm:prSet/>
      <dgm:spPr/>
    </dgm:pt>
    <dgm:pt modelId="{4E21FD72-4ECA-4FA2-931B-9F72DC9DB35A}" type="sibTrans" cxnId="{263A6B70-6456-4E52-9D14-1F7331362C5E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BB5EDD1-2EBD-4719-B4BE-B4961552B9FB}" type="pres">
      <dgm:prSet presAssocID="{8DBFEEDD-F31B-4236-AB2E-E8134A21A5BE}" presName="Name14" presStyleCnt="0"/>
      <dgm:spPr/>
    </dgm:pt>
    <dgm:pt modelId="{CFC1574A-2C40-4302-92E3-5EC6392C3F8E}" type="pres">
      <dgm:prSet presAssocID="{8DBFEEDD-F31B-4236-AB2E-E8134A21A5BE}" presName="level1Shape" presStyleLbl="node0" presStyleIdx="0" presStyleCnt="1">
        <dgm:presLayoutVars>
          <dgm:chPref val="3"/>
        </dgm:presLayoutVars>
      </dgm:prSet>
      <dgm:spPr/>
    </dgm:pt>
    <dgm:pt modelId="{63E5EDEB-D9E5-4D8F-B5D0-4ECB59FF3FF9}" type="pres">
      <dgm:prSet presAssocID="{8DBFEEDD-F31B-4236-AB2E-E8134A21A5BE}" presName="hierChild2" presStyleCnt="0"/>
      <dgm:spPr/>
    </dgm:pt>
    <dgm:pt modelId="{99C243EB-D5E9-4068-8F18-4A974F5B38C9}" type="pres">
      <dgm:prSet presAssocID="{9CC8341C-975C-4DDB-AF02-928E2E0612C0}" presName="Name19" presStyleLbl="parChTrans1D2" presStyleIdx="0" presStyleCnt="2"/>
      <dgm:spPr/>
    </dgm:pt>
    <dgm:pt modelId="{3406E256-DDCC-446E-8164-C0C12548CAB0}" type="pres">
      <dgm:prSet presAssocID="{EC190B33-137C-4561-A3C1-396A9C2AD616}" presName="Name21" presStyleCnt="0"/>
      <dgm:spPr/>
    </dgm:pt>
    <dgm:pt modelId="{BAF5932D-8FF4-44E1-948A-E6F60E2A79A5}" type="pres">
      <dgm:prSet presAssocID="{EC190B33-137C-4561-A3C1-396A9C2AD616}" presName="level2Shape" presStyleLbl="node2" presStyleIdx="0" presStyleCnt="2"/>
      <dgm:spPr/>
    </dgm:pt>
    <dgm:pt modelId="{7ED8F65C-B183-48DD-8CFA-E18FB35149CA}" type="pres">
      <dgm:prSet presAssocID="{EC190B33-137C-4561-A3C1-396A9C2AD616}" presName="hierChild3" presStyleCnt="0"/>
      <dgm:spPr/>
    </dgm:pt>
    <dgm:pt modelId="{4A5C167D-93B4-4B9A-8FF8-63E1D49CFC70}" type="pres">
      <dgm:prSet presAssocID="{4145D55F-B91C-4F75-A023-9E868F71487B}" presName="Name19" presStyleLbl="parChTrans1D3" presStyleIdx="0" presStyleCnt="6"/>
      <dgm:spPr/>
    </dgm:pt>
    <dgm:pt modelId="{40E50B66-E3F9-4DAD-9851-F056E3B487E9}" type="pres">
      <dgm:prSet presAssocID="{E77B6E91-9870-4FD9-A26C-8E043D79D041}" presName="Name21" presStyleCnt="0"/>
      <dgm:spPr/>
    </dgm:pt>
    <dgm:pt modelId="{D6A81CAA-1206-47D3-8C04-12361509EF64}" type="pres">
      <dgm:prSet presAssocID="{E77B6E91-9870-4FD9-A26C-8E043D79D041}" presName="level2Shape" presStyleLbl="node3" presStyleIdx="0" presStyleCnt="6"/>
      <dgm:spPr/>
    </dgm:pt>
    <dgm:pt modelId="{732A47BF-E012-4D08-9A4F-5769B9805692}" type="pres">
      <dgm:prSet presAssocID="{E77B6E91-9870-4FD9-A26C-8E043D79D041}" presName="hierChild3" presStyleCnt="0"/>
      <dgm:spPr/>
    </dgm:pt>
    <dgm:pt modelId="{FB908E2D-C94C-49F5-82A9-F23194BE9741}" type="pres">
      <dgm:prSet presAssocID="{A7BD9FAA-5BF5-49D9-B279-868A27FB81B0}" presName="Name19" presStyleLbl="parChTrans1D3" presStyleIdx="1" presStyleCnt="6"/>
      <dgm:spPr/>
    </dgm:pt>
    <dgm:pt modelId="{77438FBF-511A-4B04-8FF6-27FC776CFDFA}" type="pres">
      <dgm:prSet presAssocID="{7D6EC108-05B1-4A10-B673-9ED2ADBEC591}" presName="Name21" presStyleCnt="0"/>
      <dgm:spPr/>
    </dgm:pt>
    <dgm:pt modelId="{BAE9421A-1188-4CB7-9670-07DE2BCFC611}" type="pres">
      <dgm:prSet presAssocID="{7D6EC108-05B1-4A10-B673-9ED2ADBEC591}" presName="level2Shape" presStyleLbl="node3" presStyleIdx="1" presStyleCnt="6"/>
      <dgm:spPr/>
    </dgm:pt>
    <dgm:pt modelId="{FD71338D-E29D-4C7D-B474-D0C00B38A3C3}" type="pres">
      <dgm:prSet presAssocID="{7D6EC108-05B1-4A10-B673-9ED2ADBEC591}" presName="hierChild3" presStyleCnt="0"/>
      <dgm:spPr/>
    </dgm:pt>
    <dgm:pt modelId="{50910BC4-5208-4908-A927-B8D85202C755}" type="pres">
      <dgm:prSet presAssocID="{5EF41733-B5F9-4274-9472-D8BDCF4F7024}" presName="Name19" presStyleLbl="parChTrans1D3" presStyleIdx="2" presStyleCnt="6"/>
      <dgm:spPr/>
    </dgm:pt>
    <dgm:pt modelId="{0CC577ED-C325-4A66-BC48-3A3732694059}" type="pres">
      <dgm:prSet presAssocID="{E8367C27-C7AF-418A-87C9-C2F15F2F7A44}" presName="Name21" presStyleCnt="0"/>
      <dgm:spPr/>
    </dgm:pt>
    <dgm:pt modelId="{AF535B1F-5BE9-41F7-9FD0-A7D2A552E944}" type="pres">
      <dgm:prSet presAssocID="{E8367C27-C7AF-418A-87C9-C2F15F2F7A44}" presName="level2Shape" presStyleLbl="node3" presStyleIdx="2" presStyleCnt="6"/>
      <dgm:spPr/>
    </dgm:pt>
    <dgm:pt modelId="{61D1EFD8-1F99-4764-8686-EE08B50281AD}" type="pres">
      <dgm:prSet presAssocID="{E8367C27-C7AF-418A-87C9-C2F15F2F7A44}" presName="hierChild3" presStyleCnt="0"/>
      <dgm:spPr/>
    </dgm:pt>
    <dgm:pt modelId="{D583C153-8A25-4D64-81AC-8BF637C2E95B}" type="pres">
      <dgm:prSet presAssocID="{B53A2A46-BF1E-4B7D-9997-319C64C7AD61}" presName="Name19" presStyleLbl="parChTrans1D2" presStyleIdx="1" presStyleCnt="2"/>
      <dgm:spPr/>
    </dgm:pt>
    <dgm:pt modelId="{34F576ED-6758-4BEF-B049-3902BD07412F}" type="pres">
      <dgm:prSet presAssocID="{F4074957-2643-449A-8C20-153B0BFBC4D3}" presName="Name21" presStyleCnt="0"/>
      <dgm:spPr/>
    </dgm:pt>
    <dgm:pt modelId="{36738F4D-3BFB-4199-915B-F5412B186E26}" type="pres">
      <dgm:prSet presAssocID="{F4074957-2643-449A-8C20-153B0BFBC4D3}" presName="level2Shape" presStyleLbl="node2" presStyleIdx="1" presStyleCnt="2"/>
      <dgm:spPr/>
    </dgm:pt>
    <dgm:pt modelId="{3CB1DD82-3D3A-4A72-BBF2-34D8FF9CCE2F}" type="pres">
      <dgm:prSet presAssocID="{F4074957-2643-449A-8C20-153B0BFBC4D3}" presName="hierChild3" presStyleCnt="0"/>
      <dgm:spPr/>
    </dgm:pt>
    <dgm:pt modelId="{430B2DCC-E7BA-439D-B6DF-F2DCF36FC6A8}" type="pres">
      <dgm:prSet presAssocID="{755D507B-B586-46BD-8E78-AED80440A1F9}" presName="Name19" presStyleLbl="parChTrans1D3" presStyleIdx="3" presStyleCnt="6"/>
      <dgm:spPr/>
    </dgm:pt>
    <dgm:pt modelId="{232FE986-6BD6-4840-81E7-483606AA0EAA}" type="pres">
      <dgm:prSet presAssocID="{D14FB0A0-C71B-413D-89E1-9E69BBDB0B59}" presName="Name21" presStyleCnt="0"/>
      <dgm:spPr/>
    </dgm:pt>
    <dgm:pt modelId="{2EA77244-D0B4-4036-95A9-CF51D1F678F4}" type="pres">
      <dgm:prSet presAssocID="{D14FB0A0-C71B-413D-89E1-9E69BBDB0B59}" presName="level2Shape" presStyleLbl="node3" presStyleIdx="3" presStyleCnt="6"/>
      <dgm:spPr/>
    </dgm:pt>
    <dgm:pt modelId="{110A1FC2-9F59-4004-9B6C-73396A105F8D}" type="pres">
      <dgm:prSet presAssocID="{D14FB0A0-C71B-413D-89E1-9E69BBDB0B59}" presName="hierChild3" presStyleCnt="0"/>
      <dgm:spPr/>
    </dgm:pt>
    <dgm:pt modelId="{2C7A5118-ED06-469C-8C11-D41815CCBA3D}" type="pres">
      <dgm:prSet presAssocID="{4A41FDE1-B417-4B99-864E-CDDB2D6C1A9E}" presName="Name19" presStyleLbl="parChTrans1D4" presStyleIdx="0" presStyleCnt="4"/>
      <dgm:spPr/>
    </dgm:pt>
    <dgm:pt modelId="{5BC6AB89-7CB3-48B6-AEAE-7DE1764BABF1}" type="pres">
      <dgm:prSet presAssocID="{7C804BD8-8031-4D3B-965C-5C073FBDAFA0}" presName="Name21" presStyleCnt="0"/>
      <dgm:spPr/>
    </dgm:pt>
    <dgm:pt modelId="{03D45A19-9BE3-4B47-BE00-5AF21AB5B478}" type="pres">
      <dgm:prSet presAssocID="{7C804BD8-8031-4D3B-965C-5C073FBDAFA0}" presName="level2Shape" presStyleLbl="node4" presStyleIdx="0" presStyleCnt="4"/>
      <dgm:spPr/>
    </dgm:pt>
    <dgm:pt modelId="{FB1E81AA-E413-4C67-9DA2-BC979A7DF793}" type="pres">
      <dgm:prSet presAssocID="{7C804BD8-8031-4D3B-965C-5C073FBDAFA0}" presName="hierChild3" presStyleCnt="0"/>
      <dgm:spPr/>
    </dgm:pt>
    <dgm:pt modelId="{9E0BDA92-8677-4B6D-96EC-54484418E37E}" type="pres">
      <dgm:prSet presAssocID="{3027C385-C559-4FB9-8A32-859CDD8F79A2}" presName="Name19" presStyleLbl="parChTrans1D4" presStyleIdx="1" presStyleCnt="4"/>
      <dgm:spPr/>
    </dgm:pt>
    <dgm:pt modelId="{E37E56D3-D17C-46E5-9551-41FADE378E91}" type="pres">
      <dgm:prSet presAssocID="{6B136FB7-62DE-40EB-A610-E482B91C3D7B}" presName="Name21" presStyleCnt="0"/>
      <dgm:spPr/>
    </dgm:pt>
    <dgm:pt modelId="{5A1C65BB-1A64-4E41-995B-CA2F8773DE7E}" type="pres">
      <dgm:prSet presAssocID="{6B136FB7-62DE-40EB-A610-E482B91C3D7B}" presName="level2Shape" presStyleLbl="node4" presStyleIdx="1" presStyleCnt="4"/>
      <dgm:spPr/>
    </dgm:pt>
    <dgm:pt modelId="{308A978B-EC80-46D8-A696-9CC6A60720F0}" type="pres">
      <dgm:prSet presAssocID="{6B136FB7-62DE-40EB-A610-E482B91C3D7B}" presName="hierChild3" presStyleCnt="0"/>
      <dgm:spPr/>
    </dgm:pt>
    <dgm:pt modelId="{FD910435-61AE-4742-B41B-2D1FE99025C8}" type="pres">
      <dgm:prSet presAssocID="{4DFB8BA2-B7B8-40D2-8CD3-4D00EB6FA33B}" presName="Name19" presStyleLbl="parChTrans1D3" presStyleIdx="4" presStyleCnt="6"/>
      <dgm:spPr/>
    </dgm:pt>
    <dgm:pt modelId="{50A2DCBC-4BDC-4BD9-B1DF-7AECF75FAE99}" type="pres">
      <dgm:prSet presAssocID="{5D73F0C8-4D02-4D21-AE1F-1326D654BA8D}" presName="Name21" presStyleCnt="0"/>
      <dgm:spPr/>
    </dgm:pt>
    <dgm:pt modelId="{D51DBA1D-87CD-477F-9E6E-42773084E3D5}" type="pres">
      <dgm:prSet presAssocID="{5D73F0C8-4D02-4D21-AE1F-1326D654BA8D}" presName="level2Shape" presStyleLbl="node3" presStyleIdx="4" presStyleCnt="6"/>
      <dgm:spPr/>
    </dgm:pt>
    <dgm:pt modelId="{4E20C744-D7FD-4416-9C8D-0703D4E37072}" type="pres">
      <dgm:prSet presAssocID="{5D73F0C8-4D02-4D21-AE1F-1326D654BA8D}" presName="hierChild3" presStyleCnt="0"/>
      <dgm:spPr/>
    </dgm:pt>
    <dgm:pt modelId="{70E21695-174F-4337-BEA1-C4A46096D81B}" type="pres">
      <dgm:prSet presAssocID="{51FF30D2-663A-4DFB-B2A6-5CCDF870C4E9}" presName="Name19" presStyleLbl="parChTrans1D4" presStyleIdx="2" presStyleCnt="4"/>
      <dgm:spPr/>
    </dgm:pt>
    <dgm:pt modelId="{059C9D43-C0F9-420F-8F0C-61F3D25CE004}" type="pres">
      <dgm:prSet presAssocID="{8FE1716D-1B1D-484B-853E-DEAEA90881A8}" presName="Name21" presStyleCnt="0"/>
      <dgm:spPr/>
    </dgm:pt>
    <dgm:pt modelId="{888A6533-86DD-43C4-8A83-90C4ECC66C9F}" type="pres">
      <dgm:prSet presAssocID="{8FE1716D-1B1D-484B-853E-DEAEA90881A8}" presName="level2Shape" presStyleLbl="node4" presStyleIdx="2" presStyleCnt="4"/>
      <dgm:spPr/>
    </dgm:pt>
    <dgm:pt modelId="{40AF8992-4A53-4F5D-B571-42D03889F00D}" type="pres">
      <dgm:prSet presAssocID="{8FE1716D-1B1D-484B-853E-DEAEA90881A8}" presName="hierChild3" presStyleCnt="0"/>
      <dgm:spPr/>
    </dgm:pt>
    <dgm:pt modelId="{7CDB574E-4F2D-4EE0-8138-E3162AB9FFD6}" type="pres">
      <dgm:prSet presAssocID="{8C121265-64CF-4DA6-93EA-02B2D4C4352F}" presName="Name19" presStyleLbl="parChTrans1D3" presStyleIdx="5" presStyleCnt="6"/>
      <dgm:spPr/>
    </dgm:pt>
    <dgm:pt modelId="{BDCC8789-B986-4BC2-A872-2F132EA352DD}" type="pres">
      <dgm:prSet presAssocID="{D9064439-3E2E-46FC-AEFF-82669C6CDC55}" presName="Name21" presStyleCnt="0"/>
      <dgm:spPr/>
    </dgm:pt>
    <dgm:pt modelId="{2B03163B-A944-4E28-848D-2B94EC8E2760}" type="pres">
      <dgm:prSet presAssocID="{D9064439-3E2E-46FC-AEFF-82669C6CDC55}" presName="level2Shape" presStyleLbl="node3" presStyleIdx="5" presStyleCnt="6"/>
      <dgm:spPr/>
    </dgm:pt>
    <dgm:pt modelId="{907BDA21-34C5-441E-9476-1365E8408E7C}" type="pres">
      <dgm:prSet presAssocID="{D9064439-3E2E-46FC-AEFF-82669C6CDC55}" presName="hierChild3" presStyleCnt="0"/>
      <dgm:spPr/>
    </dgm:pt>
    <dgm:pt modelId="{4FD9E43E-0194-424E-BE21-7623A0314C44}" type="pres">
      <dgm:prSet presAssocID="{EDECB2F3-CEC8-4BEA-B5C4-D1C2A22F8DAE}" presName="Name19" presStyleLbl="parChTrans1D4" presStyleIdx="3" presStyleCnt="4"/>
      <dgm:spPr/>
    </dgm:pt>
    <dgm:pt modelId="{3DA81D93-74A1-4162-99D3-50CF9311C6EA}" type="pres">
      <dgm:prSet presAssocID="{15375921-09AE-42AF-AD97-CBE9A9421892}" presName="Name21" presStyleCnt="0"/>
      <dgm:spPr/>
    </dgm:pt>
    <dgm:pt modelId="{3667B3AC-A330-4F5D-AEE1-E07DAD882B62}" type="pres">
      <dgm:prSet presAssocID="{15375921-09AE-42AF-AD97-CBE9A9421892}" presName="level2Shape" presStyleLbl="node4" presStyleIdx="3" presStyleCnt="4"/>
      <dgm:spPr/>
    </dgm:pt>
    <dgm:pt modelId="{0E7859E1-A087-461B-A6F6-094D5DE0CACE}" type="pres">
      <dgm:prSet presAssocID="{15375921-09AE-42AF-AD97-CBE9A9421892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590F9D07-36E0-4E26-9902-C0FB95F5D8D6}" type="presOf" srcId="{755D507B-B586-46BD-8E78-AED80440A1F9}" destId="{430B2DCC-E7BA-439D-B6DF-F2DCF36FC6A8}" srcOrd="0" destOrd="0" presId="urn:microsoft.com/office/officeart/2005/8/layout/hierarchy6"/>
    <dgm:cxn modelId="{70FF5E0A-F82D-4123-AFEE-206F55B3623B}" type="presOf" srcId="{7C804BD8-8031-4D3B-965C-5C073FBDAFA0}" destId="{03D45A19-9BE3-4B47-BE00-5AF21AB5B478}" srcOrd="0" destOrd="0" presId="urn:microsoft.com/office/officeart/2005/8/layout/hierarchy6"/>
    <dgm:cxn modelId="{094DE70F-304E-459E-9F56-E8B56CD0BE74}" type="presOf" srcId="{EC190B33-137C-4561-A3C1-396A9C2AD616}" destId="{BAF5932D-8FF4-44E1-948A-E6F60E2A79A5}" srcOrd="0" destOrd="0" presId="urn:microsoft.com/office/officeart/2005/8/layout/hierarchy6"/>
    <dgm:cxn modelId="{D3346216-2E55-430C-9B7E-0133D06EEDC1}" type="presOf" srcId="{8C121265-64CF-4DA6-93EA-02B2D4C4352F}" destId="{7CDB574E-4F2D-4EE0-8138-E3162AB9FFD6}" srcOrd="0" destOrd="0" presId="urn:microsoft.com/office/officeart/2005/8/layout/hierarchy6"/>
    <dgm:cxn modelId="{DEC71517-732D-4B41-B218-C9C71755618A}" type="presOf" srcId="{4DFB8BA2-B7B8-40D2-8CD3-4D00EB6FA33B}" destId="{FD910435-61AE-4742-B41B-2D1FE99025C8}" srcOrd="0" destOrd="0" presId="urn:microsoft.com/office/officeart/2005/8/layout/hierarchy6"/>
    <dgm:cxn modelId="{EAD1DA1A-DFF9-473E-A8FA-B86CF65C3B0A}" type="presOf" srcId="{4145D55F-B91C-4F75-A023-9E868F71487B}" destId="{4A5C167D-93B4-4B9A-8FF8-63E1D49CFC70}" srcOrd="0" destOrd="0" presId="urn:microsoft.com/office/officeart/2005/8/layout/hierarchy6"/>
    <dgm:cxn modelId="{CB01F11B-8D97-4DC8-8EC5-148CC92729DE}" srcId="{8DBFEEDD-F31B-4236-AB2E-E8134A21A5BE}" destId="{F4074957-2643-449A-8C20-153B0BFBC4D3}" srcOrd="1" destOrd="0" parTransId="{B53A2A46-BF1E-4B7D-9997-319C64C7AD61}" sibTransId="{9A361BD1-EABF-4ED0-B910-73C78F3D36E4}"/>
    <dgm:cxn modelId="{778FFE1E-48F8-484D-8B0C-12420B150EEC}" srcId="{8DBFEEDD-F31B-4236-AB2E-E8134A21A5BE}" destId="{EC190B33-137C-4561-A3C1-396A9C2AD616}" srcOrd="0" destOrd="0" parTransId="{9CC8341C-975C-4DDB-AF02-928E2E0612C0}" sibTransId="{15F6E9A2-D0C9-4E94-931C-06646BDC3270}"/>
    <dgm:cxn modelId="{E8118A30-7283-4A8E-889B-8D424F4263BC}" type="presOf" srcId="{8FE1716D-1B1D-484B-853E-DEAEA90881A8}" destId="{888A6533-86DD-43C4-8A83-90C4ECC66C9F}" srcOrd="0" destOrd="0" presId="urn:microsoft.com/office/officeart/2005/8/layout/hierarchy6"/>
    <dgm:cxn modelId="{E21BE631-D19C-4957-9E6A-6D6D3448349C}" type="presOf" srcId="{7D6EC108-05B1-4A10-B673-9ED2ADBEC591}" destId="{BAE9421A-1188-4CB7-9670-07DE2BCFC611}" srcOrd="0" destOrd="0" presId="urn:microsoft.com/office/officeart/2005/8/layout/hierarchy6"/>
    <dgm:cxn modelId="{0E488B32-48FB-4130-81D7-DF2205CA5F72}" type="presOf" srcId="{B53A2A46-BF1E-4B7D-9997-319C64C7AD61}" destId="{D583C153-8A25-4D64-81AC-8BF637C2E95B}" srcOrd="0" destOrd="0" presId="urn:microsoft.com/office/officeart/2005/8/layout/hierarchy6"/>
    <dgm:cxn modelId="{0CEDE134-9D10-4418-9A40-5AC7A6C08A59}" srcId="{EC190B33-137C-4561-A3C1-396A9C2AD616}" destId="{E77B6E91-9870-4FD9-A26C-8E043D79D041}" srcOrd="0" destOrd="0" parTransId="{4145D55F-B91C-4F75-A023-9E868F71487B}" sibTransId="{1E868A9D-E6BE-474A-B897-A0F8D8AA1D5B}"/>
    <dgm:cxn modelId="{9E30405B-4706-4F8A-A8EA-46BFEC596B09}" srcId="{F4074957-2643-449A-8C20-153B0BFBC4D3}" destId="{D14FB0A0-C71B-413D-89E1-9E69BBDB0B59}" srcOrd="0" destOrd="0" parTransId="{755D507B-B586-46BD-8E78-AED80440A1F9}" sibTransId="{6DE912D0-94F4-4182-85A7-D00081CF230C}"/>
    <dgm:cxn modelId="{DA6B5246-FF97-4F4D-8EDC-58C359E7EFA6}" srcId="{B00D88DA-D829-422F-A217-5740EE5A402F}" destId="{8DBFEEDD-F31B-4236-AB2E-E8134A21A5BE}" srcOrd="0" destOrd="0" parTransId="{EF34D89A-E325-4A4C-B6D2-87D590354227}" sibTransId="{97CA02E7-BE8B-49A0-8FEC-5CF17EFBEF6C}"/>
    <dgm:cxn modelId="{51C8BF67-6957-474C-8F88-976E7F40FF3E}" type="presOf" srcId="{D14FB0A0-C71B-413D-89E1-9E69BBDB0B59}" destId="{2EA77244-D0B4-4036-95A9-CF51D1F678F4}" srcOrd="0" destOrd="0" presId="urn:microsoft.com/office/officeart/2005/8/layout/hierarchy6"/>
    <dgm:cxn modelId="{05D57449-88D6-4ABE-8290-83FE1A290E17}" type="presOf" srcId="{5EF41733-B5F9-4274-9472-D8BDCF4F7024}" destId="{50910BC4-5208-4908-A927-B8D85202C755}" srcOrd="0" destOrd="0" presId="urn:microsoft.com/office/officeart/2005/8/layout/hierarchy6"/>
    <dgm:cxn modelId="{263A6B70-6456-4E52-9D14-1F7331362C5E}" srcId="{D9064439-3E2E-46FC-AEFF-82669C6CDC55}" destId="{15375921-09AE-42AF-AD97-CBE9A9421892}" srcOrd="0" destOrd="0" parTransId="{EDECB2F3-CEC8-4BEA-B5C4-D1C2A22F8DAE}" sibTransId="{4E21FD72-4ECA-4FA2-931B-9F72DC9DB35A}"/>
    <dgm:cxn modelId="{31425578-571F-4DAC-A2AD-E9CBA89221B3}" srcId="{F4074957-2643-449A-8C20-153B0BFBC4D3}" destId="{5D73F0C8-4D02-4D21-AE1F-1326D654BA8D}" srcOrd="1" destOrd="0" parTransId="{4DFB8BA2-B7B8-40D2-8CD3-4D00EB6FA33B}" sibTransId="{674E1990-E355-4574-8D8F-8686C36E9AE4}"/>
    <dgm:cxn modelId="{219B5085-BABD-4928-A3CD-83BD89AE3F7C}" type="presOf" srcId="{E8367C27-C7AF-418A-87C9-C2F15F2F7A44}" destId="{AF535B1F-5BE9-41F7-9FD0-A7D2A552E944}" srcOrd="0" destOrd="0" presId="urn:microsoft.com/office/officeart/2005/8/layout/hierarchy6"/>
    <dgm:cxn modelId="{8426CAAC-C797-4A04-9C16-3B69AEFA3C4F}" srcId="{EC190B33-137C-4561-A3C1-396A9C2AD616}" destId="{E8367C27-C7AF-418A-87C9-C2F15F2F7A44}" srcOrd="2" destOrd="0" parTransId="{5EF41733-B5F9-4274-9472-D8BDCF4F7024}" sibTransId="{974A27D4-FF12-4963-92F9-04CC46A585B5}"/>
    <dgm:cxn modelId="{55B02CAD-EB47-4DEC-BF71-66FE6ECA1418}" type="presOf" srcId="{EDECB2F3-CEC8-4BEA-B5C4-D1C2A22F8DAE}" destId="{4FD9E43E-0194-424E-BE21-7623A0314C44}" srcOrd="0" destOrd="0" presId="urn:microsoft.com/office/officeart/2005/8/layout/hierarchy6"/>
    <dgm:cxn modelId="{E5801AB4-5601-40DE-9F02-F7881C074979}" type="presOf" srcId="{A7BD9FAA-5BF5-49D9-B279-868A27FB81B0}" destId="{FB908E2D-C94C-49F5-82A9-F23194BE9741}" srcOrd="0" destOrd="0" presId="urn:microsoft.com/office/officeart/2005/8/layout/hierarchy6"/>
    <dgm:cxn modelId="{07B526B5-9753-4C6C-A566-A7C2AE2BC083}" type="presOf" srcId="{D9064439-3E2E-46FC-AEFF-82669C6CDC55}" destId="{2B03163B-A944-4E28-848D-2B94EC8E2760}" srcOrd="0" destOrd="0" presId="urn:microsoft.com/office/officeart/2005/8/layout/hierarchy6"/>
    <dgm:cxn modelId="{AE1E3FB6-5E35-4A96-AB45-62149FEC6AAD}" type="presOf" srcId="{51FF30D2-663A-4DFB-B2A6-5CCDF870C4E9}" destId="{70E21695-174F-4337-BEA1-C4A46096D81B}" srcOrd="0" destOrd="0" presId="urn:microsoft.com/office/officeart/2005/8/layout/hierarchy6"/>
    <dgm:cxn modelId="{BCF74AB7-F3E7-4766-A40C-970B3A088CB8}" type="presOf" srcId="{9CC8341C-975C-4DDB-AF02-928E2E0612C0}" destId="{99C243EB-D5E9-4068-8F18-4A974F5B38C9}" srcOrd="0" destOrd="0" presId="urn:microsoft.com/office/officeart/2005/8/layout/hierarchy6"/>
    <dgm:cxn modelId="{0DED87B9-7627-4B18-8E0E-F0BCD1FEC5E9}" srcId="{D14FB0A0-C71B-413D-89E1-9E69BBDB0B59}" destId="{6B136FB7-62DE-40EB-A610-E482B91C3D7B}" srcOrd="1" destOrd="0" parTransId="{3027C385-C559-4FB9-8A32-859CDD8F79A2}" sibTransId="{CAA2177A-1B47-436C-8C83-4145A372F2D7}"/>
    <dgm:cxn modelId="{6D6A0FBA-06C6-4B2C-97F8-014D09F4D6FA}" srcId="{D14FB0A0-C71B-413D-89E1-9E69BBDB0B59}" destId="{7C804BD8-8031-4D3B-965C-5C073FBDAFA0}" srcOrd="0" destOrd="0" parTransId="{4A41FDE1-B417-4B99-864E-CDDB2D6C1A9E}" sibTransId="{B1A9499A-0AA5-454A-83AD-BE4E197B6BD1}"/>
    <dgm:cxn modelId="{A8943BBB-51AC-4E87-B04A-BB57D55005C3}" type="presOf" srcId="{E77B6E91-9870-4FD9-A26C-8E043D79D041}" destId="{D6A81CAA-1206-47D3-8C04-12361509EF64}" srcOrd="0" destOrd="0" presId="urn:microsoft.com/office/officeart/2005/8/layout/hierarchy6"/>
    <dgm:cxn modelId="{F84C49C3-2D56-42AA-A975-FA925F659050}" type="presOf" srcId="{15375921-09AE-42AF-AD97-CBE9A9421892}" destId="{3667B3AC-A330-4F5D-AEE1-E07DAD882B62}" srcOrd="0" destOrd="0" presId="urn:microsoft.com/office/officeart/2005/8/layout/hierarchy6"/>
    <dgm:cxn modelId="{AFEECECE-D97E-46B6-919A-8C6832365E92}" type="presOf" srcId="{6B136FB7-62DE-40EB-A610-E482B91C3D7B}" destId="{5A1C65BB-1A64-4E41-995B-CA2F8773DE7E}" srcOrd="0" destOrd="0" presId="urn:microsoft.com/office/officeart/2005/8/layout/hierarchy6"/>
    <dgm:cxn modelId="{76D24DD5-0FD2-471D-B7FC-9DE18F4FC61D}" type="presOf" srcId="{3027C385-C559-4FB9-8A32-859CDD8F79A2}" destId="{9E0BDA92-8677-4B6D-96EC-54484418E37E}" srcOrd="0" destOrd="0" presId="urn:microsoft.com/office/officeart/2005/8/layout/hierarchy6"/>
    <dgm:cxn modelId="{2B377ADB-8692-49A9-835A-4E253C24573C}" srcId="{F4074957-2643-449A-8C20-153B0BFBC4D3}" destId="{D9064439-3E2E-46FC-AEFF-82669C6CDC55}" srcOrd="2" destOrd="0" parTransId="{8C121265-64CF-4DA6-93EA-02B2D4C4352F}" sibTransId="{B2B9176C-797C-4511-9D89-518BD97E7E69}"/>
    <dgm:cxn modelId="{BF8290E0-B6F3-4DA7-B08B-1FC2D08D09E5}" type="presOf" srcId="{4A41FDE1-B417-4B99-864E-CDDB2D6C1A9E}" destId="{2C7A5118-ED06-469C-8C11-D41815CCBA3D}" srcOrd="0" destOrd="0" presId="urn:microsoft.com/office/officeart/2005/8/layout/hierarchy6"/>
    <dgm:cxn modelId="{E90F21E3-855F-4EF8-9043-270BD12AD5DB}" srcId="{EC190B33-137C-4561-A3C1-396A9C2AD616}" destId="{7D6EC108-05B1-4A10-B673-9ED2ADBEC591}" srcOrd="1" destOrd="0" parTransId="{A7BD9FAA-5BF5-49D9-B279-868A27FB81B0}" sibTransId="{B339746E-9D47-4079-A38A-27B42ED98FE2}"/>
    <dgm:cxn modelId="{69B210E7-0730-4E7C-8E97-615ED3014B63}" srcId="{5D73F0C8-4D02-4D21-AE1F-1326D654BA8D}" destId="{8FE1716D-1B1D-484B-853E-DEAEA90881A8}" srcOrd="0" destOrd="0" parTransId="{51FF30D2-663A-4DFB-B2A6-5CCDF870C4E9}" sibTransId="{755CC132-55D0-4B4D-8903-6F108B6813A5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DE2B9CED-B75D-4A1A-AD75-78C2F758605F}" type="presOf" srcId="{5D73F0C8-4D02-4D21-AE1F-1326D654BA8D}" destId="{D51DBA1D-87CD-477F-9E6E-42773084E3D5}" srcOrd="0" destOrd="0" presId="urn:microsoft.com/office/officeart/2005/8/layout/hierarchy6"/>
    <dgm:cxn modelId="{611549F4-0E9E-47B8-9802-C0B8924EF127}" type="presOf" srcId="{F4074957-2643-449A-8C20-153B0BFBC4D3}" destId="{36738F4D-3BFB-4199-915B-F5412B186E26}" srcOrd="0" destOrd="0" presId="urn:microsoft.com/office/officeart/2005/8/layout/hierarchy6"/>
    <dgm:cxn modelId="{C02D91FC-2B29-4BE3-9C03-4728D5EE2665}" type="presOf" srcId="{8DBFEEDD-F31B-4236-AB2E-E8134A21A5BE}" destId="{CFC1574A-2C40-4302-92E3-5EC6392C3F8E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0B96AFEA-6189-4ED9-96ED-6B2EF44BB7B4}" type="presParOf" srcId="{9946BB4B-0D0D-4192-B468-E6FAAB5AE8F3}" destId="{1BB5EDD1-2EBD-4719-B4BE-B4961552B9FB}" srcOrd="0" destOrd="0" presId="urn:microsoft.com/office/officeart/2005/8/layout/hierarchy6"/>
    <dgm:cxn modelId="{DD85E469-EE71-49D6-AC33-157A76DEFC8C}" type="presParOf" srcId="{1BB5EDD1-2EBD-4719-B4BE-B4961552B9FB}" destId="{CFC1574A-2C40-4302-92E3-5EC6392C3F8E}" srcOrd="0" destOrd="0" presId="urn:microsoft.com/office/officeart/2005/8/layout/hierarchy6"/>
    <dgm:cxn modelId="{635B72F7-869D-48F8-8708-B37A1D9E861F}" type="presParOf" srcId="{1BB5EDD1-2EBD-4719-B4BE-B4961552B9FB}" destId="{63E5EDEB-D9E5-4D8F-B5D0-4ECB59FF3FF9}" srcOrd="1" destOrd="0" presId="urn:microsoft.com/office/officeart/2005/8/layout/hierarchy6"/>
    <dgm:cxn modelId="{98204C78-542D-49BF-9648-DBA5B4F5A1AC}" type="presParOf" srcId="{63E5EDEB-D9E5-4D8F-B5D0-4ECB59FF3FF9}" destId="{99C243EB-D5E9-4068-8F18-4A974F5B38C9}" srcOrd="0" destOrd="0" presId="urn:microsoft.com/office/officeart/2005/8/layout/hierarchy6"/>
    <dgm:cxn modelId="{3F2E24F6-B249-4C17-BAAC-F787F1B24277}" type="presParOf" srcId="{63E5EDEB-D9E5-4D8F-B5D0-4ECB59FF3FF9}" destId="{3406E256-DDCC-446E-8164-C0C12548CAB0}" srcOrd="1" destOrd="0" presId="urn:microsoft.com/office/officeart/2005/8/layout/hierarchy6"/>
    <dgm:cxn modelId="{E20D56A1-332E-4E01-83EE-B6E57A1D5774}" type="presParOf" srcId="{3406E256-DDCC-446E-8164-C0C12548CAB0}" destId="{BAF5932D-8FF4-44E1-948A-E6F60E2A79A5}" srcOrd="0" destOrd="0" presId="urn:microsoft.com/office/officeart/2005/8/layout/hierarchy6"/>
    <dgm:cxn modelId="{2BB04709-62FA-4B7B-8538-13A21EA7DDF2}" type="presParOf" srcId="{3406E256-DDCC-446E-8164-C0C12548CAB0}" destId="{7ED8F65C-B183-48DD-8CFA-E18FB35149CA}" srcOrd="1" destOrd="0" presId="urn:microsoft.com/office/officeart/2005/8/layout/hierarchy6"/>
    <dgm:cxn modelId="{5241C54B-86E3-4413-8E15-D216E031AB59}" type="presParOf" srcId="{7ED8F65C-B183-48DD-8CFA-E18FB35149CA}" destId="{4A5C167D-93B4-4B9A-8FF8-63E1D49CFC70}" srcOrd="0" destOrd="0" presId="urn:microsoft.com/office/officeart/2005/8/layout/hierarchy6"/>
    <dgm:cxn modelId="{62AFCCC5-D867-48FA-B79F-133BAAAECA6F}" type="presParOf" srcId="{7ED8F65C-B183-48DD-8CFA-E18FB35149CA}" destId="{40E50B66-E3F9-4DAD-9851-F056E3B487E9}" srcOrd="1" destOrd="0" presId="urn:microsoft.com/office/officeart/2005/8/layout/hierarchy6"/>
    <dgm:cxn modelId="{BF0F9553-A229-4E38-8C3C-219188D8D87E}" type="presParOf" srcId="{40E50B66-E3F9-4DAD-9851-F056E3B487E9}" destId="{D6A81CAA-1206-47D3-8C04-12361509EF64}" srcOrd="0" destOrd="0" presId="urn:microsoft.com/office/officeart/2005/8/layout/hierarchy6"/>
    <dgm:cxn modelId="{973F561F-764A-477B-B8BA-239EB194EB02}" type="presParOf" srcId="{40E50B66-E3F9-4DAD-9851-F056E3B487E9}" destId="{732A47BF-E012-4D08-9A4F-5769B9805692}" srcOrd="1" destOrd="0" presId="urn:microsoft.com/office/officeart/2005/8/layout/hierarchy6"/>
    <dgm:cxn modelId="{7042BD0A-DB2E-4892-B3DA-DE612934E064}" type="presParOf" srcId="{7ED8F65C-B183-48DD-8CFA-E18FB35149CA}" destId="{FB908E2D-C94C-49F5-82A9-F23194BE9741}" srcOrd="2" destOrd="0" presId="urn:microsoft.com/office/officeart/2005/8/layout/hierarchy6"/>
    <dgm:cxn modelId="{22E31A89-31D2-4533-9C1D-7410729CB411}" type="presParOf" srcId="{7ED8F65C-B183-48DD-8CFA-E18FB35149CA}" destId="{77438FBF-511A-4B04-8FF6-27FC776CFDFA}" srcOrd="3" destOrd="0" presId="urn:microsoft.com/office/officeart/2005/8/layout/hierarchy6"/>
    <dgm:cxn modelId="{9C2BC351-C9BC-459D-84AD-314AFEE32843}" type="presParOf" srcId="{77438FBF-511A-4B04-8FF6-27FC776CFDFA}" destId="{BAE9421A-1188-4CB7-9670-07DE2BCFC611}" srcOrd="0" destOrd="0" presId="urn:microsoft.com/office/officeart/2005/8/layout/hierarchy6"/>
    <dgm:cxn modelId="{D111D803-AA94-4EC5-94BD-1C07FE0AD9F7}" type="presParOf" srcId="{77438FBF-511A-4B04-8FF6-27FC776CFDFA}" destId="{FD71338D-E29D-4C7D-B474-D0C00B38A3C3}" srcOrd="1" destOrd="0" presId="urn:microsoft.com/office/officeart/2005/8/layout/hierarchy6"/>
    <dgm:cxn modelId="{746A26FB-092D-4D66-A03F-126A0864D49C}" type="presParOf" srcId="{7ED8F65C-B183-48DD-8CFA-E18FB35149CA}" destId="{50910BC4-5208-4908-A927-B8D85202C755}" srcOrd="4" destOrd="0" presId="urn:microsoft.com/office/officeart/2005/8/layout/hierarchy6"/>
    <dgm:cxn modelId="{55E2F50F-BE2D-46E1-9B45-2B894EAB410C}" type="presParOf" srcId="{7ED8F65C-B183-48DD-8CFA-E18FB35149CA}" destId="{0CC577ED-C325-4A66-BC48-3A3732694059}" srcOrd="5" destOrd="0" presId="urn:microsoft.com/office/officeart/2005/8/layout/hierarchy6"/>
    <dgm:cxn modelId="{5C8698D6-63F9-415E-8A29-F77ECAF879AB}" type="presParOf" srcId="{0CC577ED-C325-4A66-BC48-3A3732694059}" destId="{AF535B1F-5BE9-41F7-9FD0-A7D2A552E944}" srcOrd="0" destOrd="0" presId="urn:microsoft.com/office/officeart/2005/8/layout/hierarchy6"/>
    <dgm:cxn modelId="{1DB16682-EAEE-4D28-94E0-1D39176B0BCB}" type="presParOf" srcId="{0CC577ED-C325-4A66-BC48-3A3732694059}" destId="{61D1EFD8-1F99-4764-8686-EE08B50281AD}" srcOrd="1" destOrd="0" presId="urn:microsoft.com/office/officeart/2005/8/layout/hierarchy6"/>
    <dgm:cxn modelId="{88B5BEE8-6988-4403-A335-5442968C40CF}" type="presParOf" srcId="{63E5EDEB-D9E5-4D8F-B5D0-4ECB59FF3FF9}" destId="{D583C153-8A25-4D64-81AC-8BF637C2E95B}" srcOrd="2" destOrd="0" presId="urn:microsoft.com/office/officeart/2005/8/layout/hierarchy6"/>
    <dgm:cxn modelId="{FF7B6746-B8EA-41BF-BFC5-09E8479587F7}" type="presParOf" srcId="{63E5EDEB-D9E5-4D8F-B5D0-4ECB59FF3FF9}" destId="{34F576ED-6758-4BEF-B049-3902BD07412F}" srcOrd="3" destOrd="0" presId="urn:microsoft.com/office/officeart/2005/8/layout/hierarchy6"/>
    <dgm:cxn modelId="{5EBB3DE3-3E54-4ABF-8DB4-824D5963DF8F}" type="presParOf" srcId="{34F576ED-6758-4BEF-B049-3902BD07412F}" destId="{36738F4D-3BFB-4199-915B-F5412B186E26}" srcOrd="0" destOrd="0" presId="urn:microsoft.com/office/officeart/2005/8/layout/hierarchy6"/>
    <dgm:cxn modelId="{EE9E085B-6ED2-4500-821F-1BA6B0F30018}" type="presParOf" srcId="{34F576ED-6758-4BEF-B049-3902BD07412F}" destId="{3CB1DD82-3D3A-4A72-BBF2-34D8FF9CCE2F}" srcOrd="1" destOrd="0" presId="urn:microsoft.com/office/officeart/2005/8/layout/hierarchy6"/>
    <dgm:cxn modelId="{FDDF1429-F3DD-4F13-AE37-544BAA1C9A76}" type="presParOf" srcId="{3CB1DD82-3D3A-4A72-BBF2-34D8FF9CCE2F}" destId="{430B2DCC-E7BA-439D-B6DF-F2DCF36FC6A8}" srcOrd="0" destOrd="0" presId="urn:microsoft.com/office/officeart/2005/8/layout/hierarchy6"/>
    <dgm:cxn modelId="{ED77D5B7-B3D8-44E0-9640-5A4B76301358}" type="presParOf" srcId="{3CB1DD82-3D3A-4A72-BBF2-34D8FF9CCE2F}" destId="{232FE986-6BD6-4840-81E7-483606AA0EAA}" srcOrd="1" destOrd="0" presId="urn:microsoft.com/office/officeart/2005/8/layout/hierarchy6"/>
    <dgm:cxn modelId="{ED94AED8-C680-40DE-9A45-8DCF0BE45795}" type="presParOf" srcId="{232FE986-6BD6-4840-81E7-483606AA0EAA}" destId="{2EA77244-D0B4-4036-95A9-CF51D1F678F4}" srcOrd="0" destOrd="0" presId="urn:microsoft.com/office/officeart/2005/8/layout/hierarchy6"/>
    <dgm:cxn modelId="{63DFD86E-F089-4F81-8C6C-A350B86E4482}" type="presParOf" srcId="{232FE986-6BD6-4840-81E7-483606AA0EAA}" destId="{110A1FC2-9F59-4004-9B6C-73396A105F8D}" srcOrd="1" destOrd="0" presId="urn:microsoft.com/office/officeart/2005/8/layout/hierarchy6"/>
    <dgm:cxn modelId="{52584F7D-33AA-41DA-BDFA-FBEE2A25CB3A}" type="presParOf" srcId="{110A1FC2-9F59-4004-9B6C-73396A105F8D}" destId="{2C7A5118-ED06-469C-8C11-D41815CCBA3D}" srcOrd="0" destOrd="0" presId="urn:microsoft.com/office/officeart/2005/8/layout/hierarchy6"/>
    <dgm:cxn modelId="{0D457D0F-5DC1-45BC-B1F5-8ACB26CFA821}" type="presParOf" srcId="{110A1FC2-9F59-4004-9B6C-73396A105F8D}" destId="{5BC6AB89-7CB3-48B6-AEAE-7DE1764BABF1}" srcOrd="1" destOrd="0" presId="urn:microsoft.com/office/officeart/2005/8/layout/hierarchy6"/>
    <dgm:cxn modelId="{86ED12F6-01BE-4719-BEC2-E44B8400C339}" type="presParOf" srcId="{5BC6AB89-7CB3-48B6-AEAE-7DE1764BABF1}" destId="{03D45A19-9BE3-4B47-BE00-5AF21AB5B478}" srcOrd="0" destOrd="0" presId="urn:microsoft.com/office/officeart/2005/8/layout/hierarchy6"/>
    <dgm:cxn modelId="{42B2C330-C69F-4FA6-B91A-5C6ADE91FA4E}" type="presParOf" srcId="{5BC6AB89-7CB3-48B6-AEAE-7DE1764BABF1}" destId="{FB1E81AA-E413-4C67-9DA2-BC979A7DF793}" srcOrd="1" destOrd="0" presId="urn:microsoft.com/office/officeart/2005/8/layout/hierarchy6"/>
    <dgm:cxn modelId="{784A13F4-639D-4F3C-8B2F-8C968321C691}" type="presParOf" srcId="{110A1FC2-9F59-4004-9B6C-73396A105F8D}" destId="{9E0BDA92-8677-4B6D-96EC-54484418E37E}" srcOrd="2" destOrd="0" presId="urn:microsoft.com/office/officeart/2005/8/layout/hierarchy6"/>
    <dgm:cxn modelId="{4B93AC32-E8E3-4509-A73D-8716E657D773}" type="presParOf" srcId="{110A1FC2-9F59-4004-9B6C-73396A105F8D}" destId="{E37E56D3-D17C-46E5-9551-41FADE378E91}" srcOrd="3" destOrd="0" presId="urn:microsoft.com/office/officeart/2005/8/layout/hierarchy6"/>
    <dgm:cxn modelId="{D1BC319D-4498-42AA-9895-60FAEC87B7DA}" type="presParOf" srcId="{E37E56D3-D17C-46E5-9551-41FADE378E91}" destId="{5A1C65BB-1A64-4E41-995B-CA2F8773DE7E}" srcOrd="0" destOrd="0" presId="urn:microsoft.com/office/officeart/2005/8/layout/hierarchy6"/>
    <dgm:cxn modelId="{F2EAF050-5D9B-4812-927E-0D05A2F4503E}" type="presParOf" srcId="{E37E56D3-D17C-46E5-9551-41FADE378E91}" destId="{308A978B-EC80-46D8-A696-9CC6A60720F0}" srcOrd="1" destOrd="0" presId="urn:microsoft.com/office/officeart/2005/8/layout/hierarchy6"/>
    <dgm:cxn modelId="{15BD81CF-CC92-44AD-B9DD-2C0ADFA6EAF3}" type="presParOf" srcId="{3CB1DD82-3D3A-4A72-BBF2-34D8FF9CCE2F}" destId="{FD910435-61AE-4742-B41B-2D1FE99025C8}" srcOrd="2" destOrd="0" presId="urn:microsoft.com/office/officeart/2005/8/layout/hierarchy6"/>
    <dgm:cxn modelId="{4D467DED-EDE8-4FBC-A12B-B35489A3DE82}" type="presParOf" srcId="{3CB1DD82-3D3A-4A72-BBF2-34D8FF9CCE2F}" destId="{50A2DCBC-4BDC-4BD9-B1DF-7AECF75FAE99}" srcOrd="3" destOrd="0" presId="urn:microsoft.com/office/officeart/2005/8/layout/hierarchy6"/>
    <dgm:cxn modelId="{F65E746F-EA34-4A61-A43E-A451BBF81844}" type="presParOf" srcId="{50A2DCBC-4BDC-4BD9-B1DF-7AECF75FAE99}" destId="{D51DBA1D-87CD-477F-9E6E-42773084E3D5}" srcOrd="0" destOrd="0" presId="urn:microsoft.com/office/officeart/2005/8/layout/hierarchy6"/>
    <dgm:cxn modelId="{9DF3A687-EBDB-490A-AD3C-AA952A9DB04E}" type="presParOf" srcId="{50A2DCBC-4BDC-4BD9-B1DF-7AECF75FAE99}" destId="{4E20C744-D7FD-4416-9C8D-0703D4E37072}" srcOrd="1" destOrd="0" presId="urn:microsoft.com/office/officeart/2005/8/layout/hierarchy6"/>
    <dgm:cxn modelId="{416573D5-6A2C-4B86-B69D-04A2717C200B}" type="presParOf" srcId="{4E20C744-D7FD-4416-9C8D-0703D4E37072}" destId="{70E21695-174F-4337-BEA1-C4A46096D81B}" srcOrd="0" destOrd="0" presId="urn:microsoft.com/office/officeart/2005/8/layout/hierarchy6"/>
    <dgm:cxn modelId="{21702E13-6603-4476-8CAA-7E7146AD70DD}" type="presParOf" srcId="{4E20C744-D7FD-4416-9C8D-0703D4E37072}" destId="{059C9D43-C0F9-420F-8F0C-61F3D25CE004}" srcOrd="1" destOrd="0" presId="urn:microsoft.com/office/officeart/2005/8/layout/hierarchy6"/>
    <dgm:cxn modelId="{CD4DD132-8F9B-45DE-8859-170AEB035111}" type="presParOf" srcId="{059C9D43-C0F9-420F-8F0C-61F3D25CE004}" destId="{888A6533-86DD-43C4-8A83-90C4ECC66C9F}" srcOrd="0" destOrd="0" presId="urn:microsoft.com/office/officeart/2005/8/layout/hierarchy6"/>
    <dgm:cxn modelId="{EAF60061-4A64-4E34-A737-5EB6104488E1}" type="presParOf" srcId="{059C9D43-C0F9-420F-8F0C-61F3D25CE004}" destId="{40AF8992-4A53-4F5D-B571-42D03889F00D}" srcOrd="1" destOrd="0" presId="urn:microsoft.com/office/officeart/2005/8/layout/hierarchy6"/>
    <dgm:cxn modelId="{AF73A638-4F7B-4A19-9DC3-CD13602AC0F5}" type="presParOf" srcId="{3CB1DD82-3D3A-4A72-BBF2-34D8FF9CCE2F}" destId="{7CDB574E-4F2D-4EE0-8138-E3162AB9FFD6}" srcOrd="4" destOrd="0" presId="urn:microsoft.com/office/officeart/2005/8/layout/hierarchy6"/>
    <dgm:cxn modelId="{47AA138F-2B48-4517-BC87-8B29465F42FE}" type="presParOf" srcId="{3CB1DD82-3D3A-4A72-BBF2-34D8FF9CCE2F}" destId="{BDCC8789-B986-4BC2-A872-2F132EA352DD}" srcOrd="5" destOrd="0" presId="urn:microsoft.com/office/officeart/2005/8/layout/hierarchy6"/>
    <dgm:cxn modelId="{F5AB3F84-6E99-4513-9A77-AC4F8EF2AEA2}" type="presParOf" srcId="{BDCC8789-B986-4BC2-A872-2F132EA352DD}" destId="{2B03163B-A944-4E28-848D-2B94EC8E2760}" srcOrd="0" destOrd="0" presId="urn:microsoft.com/office/officeart/2005/8/layout/hierarchy6"/>
    <dgm:cxn modelId="{A4CCD423-2C1E-4B36-B266-BADD290AD7E6}" type="presParOf" srcId="{BDCC8789-B986-4BC2-A872-2F132EA352DD}" destId="{907BDA21-34C5-441E-9476-1365E8408E7C}" srcOrd="1" destOrd="0" presId="urn:microsoft.com/office/officeart/2005/8/layout/hierarchy6"/>
    <dgm:cxn modelId="{BE56881E-25B3-4522-BC67-067765F93458}" type="presParOf" srcId="{907BDA21-34C5-441E-9476-1365E8408E7C}" destId="{4FD9E43E-0194-424E-BE21-7623A0314C44}" srcOrd="0" destOrd="0" presId="urn:microsoft.com/office/officeart/2005/8/layout/hierarchy6"/>
    <dgm:cxn modelId="{C2DF6ACF-5B99-44FA-B101-12FB4DD04C58}" type="presParOf" srcId="{907BDA21-34C5-441E-9476-1365E8408E7C}" destId="{3DA81D93-74A1-4162-99D3-50CF9311C6EA}" srcOrd="1" destOrd="0" presId="urn:microsoft.com/office/officeart/2005/8/layout/hierarchy6"/>
    <dgm:cxn modelId="{0C3B104C-39A2-4A13-A226-6663D1428F7C}" type="presParOf" srcId="{3DA81D93-74A1-4162-99D3-50CF9311C6EA}" destId="{3667B3AC-A330-4F5D-AEE1-E07DAD882B62}" srcOrd="0" destOrd="0" presId="urn:microsoft.com/office/officeart/2005/8/layout/hierarchy6"/>
    <dgm:cxn modelId="{4FA9872C-826C-42DC-9632-26B99E26FD9E}" type="presParOf" srcId="{3DA81D93-74A1-4162-99D3-50CF9311C6EA}" destId="{0E7859E1-A087-461B-A6F6-094D5DE0CAC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Being or doing word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Being or doing word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Helps a reader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F4074957-2643-449A-8C20-153B0BFBC4D3}">
      <dgm:prSet phldrT="[Text]" custT="1"/>
      <dgm:spPr/>
      <dgm:t>
        <a:bodyPr/>
        <a:lstStyle/>
        <a:p>
          <a:r>
            <a:rPr lang="en-GB" sz="1400" dirty="0"/>
            <a:t>End of sentence</a:t>
          </a:r>
        </a:p>
      </dgm:t>
    </dgm:pt>
    <dgm:pt modelId="{B53A2A46-BF1E-4B7D-9997-319C64C7AD61}" type="parTrans" cxnId="{CB01F11B-8D97-4DC8-8EC5-148CC92729DE}">
      <dgm:prSet/>
      <dgm:spPr/>
      <dgm:t>
        <a:bodyPr/>
        <a:lstStyle/>
        <a:p>
          <a:endParaRPr lang="en-GB"/>
        </a:p>
      </dgm:t>
    </dgm:pt>
    <dgm:pt modelId="{9A361BD1-EABF-4ED0-B910-73C78F3D36E4}" type="sibTrans" cxnId="{CB01F11B-8D97-4DC8-8EC5-148CC92729DE}">
      <dgm:prSet/>
      <dgm:spPr/>
      <dgm:t>
        <a:bodyPr/>
        <a:lstStyle/>
        <a:p>
          <a:endParaRPr lang="en-GB"/>
        </a:p>
      </dgm:t>
    </dgm:pt>
    <dgm:pt modelId="{9D8F6B14-B831-4C79-A156-2B493E7B749D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D29F3D41-2D73-4B03-8501-9C5925C5044E}" type="parTrans" cxnId="{532C6C7D-98E9-4055-BBA2-7E8ABA33292C}">
      <dgm:prSet/>
      <dgm:spPr/>
      <dgm:t>
        <a:bodyPr/>
        <a:lstStyle/>
        <a:p>
          <a:endParaRPr lang="en-GB"/>
        </a:p>
      </dgm:t>
    </dgm:pt>
    <dgm:pt modelId="{CDC033FB-2416-4E62-A4F9-00D9588538DB}" type="sibTrans" cxnId="{532C6C7D-98E9-4055-BBA2-7E8ABA33292C}">
      <dgm:prSet/>
      <dgm:spPr/>
      <dgm:t>
        <a:bodyPr/>
        <a:lstStyle/>
        <a:p>
          <a:endParaRPr lang="en-GB"/>
        </a:p>
      </dgm:t>
    </dgm:pt>
    <dgm:pt modelId="{EC190B33-137C-4561-A3C1-396A9C2AD616}">
      <dgm:prSet phldrT="[Text]" custT="1"/>
      <dgm:spPr/>
      <dgm:t>
        <a:bodyPr/>
        <a:lstStyle/>
        <a:p>
          <a:r>
            <a:rPr lang="en-GB" sz="1400" dirty="0"/>
            <a:t>Capital letters</a:t>
          </a:r>
        </a:p>
      </dgm:t>
    </dgm:pt>
    <dgm:pt modelId="{9CC8341C-975C-4DDB-AF02-928E2E0612C0}" type="parTrans" cxnId="{778FFE1E-48F8-484D-8B0C-12420B150EEC}">
      <dgm:prSet/>
      <dgm:spPr/>
      <dgm:t>
        <a:bodyPr/>
        <a:lstStyle/>
        <a:p>
          <a:endParaRPr lang="en-GB"/>
        </a:p>
      </dgm:t>
    </dgm:pt>
    <dgm:pt modelId="{15F6E9A2-D0C9-4E94-931C-06646BDC3270}" type="sibTrans" cxnId="{778FFE1E-48F8-484D-8B0C-12420B150EE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C7E6C14B-E883-47BA-AB6C-CBF1949153A7}" type="pres">
      <dgm:prSet presAssocID="{D29F3D41-2D73-4B03-8501-9C5925C5044E}" presName="Name19" presStyleLbl="parChTrans1D2" presStyleIdx="2" presStyleCnt="3"/>
      <dgm:spPr/>
    </dgm:pt>
    <dgm:pt modelId="{72DF11DF-5DB2-4325-B66D-A47924364EA7}" type="pres">
      <dgm:prSet presAssocID="{9D8F6B14-B831-4C79-A156-2B493E7B749D}" presName="Name21" presStyleCnt="0"/>
      <dgm:spPr/>
    </dgm:pt>
    <dgm:pt modelId="{3F977C43-44CC-48A4-80BA-1F73F69C18FA}" type="pres">
      <dgm:prSet presAssocID="{9D8F6B14-B831-4C79-A156-2B493E7B749D}" presName="level2Shape" presStyleLbl="node2" presStyleIdx="2" presStyleCnt="3"/>
      <dgm:spPr/>
    </dgm:pt>
    <dgm:pt modelId="{0169BE51-2E13-41FC-849C-FEFA07695DE0}" type="pres">
      <dgm:prSet presAssocID="{9D8F6B14-B831-4C79-A156-2B493E7B749D}" presName="hierChild3" presStyleCnt="0"/>
      <dgm:spPr/>
    </dgm:pt>
    <dgm:pt modelId="{6151F15F-5A09-4786-9994-9EC5E35E9982}" type="pres">
      <dgm:prSet presAssocID="{9CC8341C-975C-4DDB-AF02-928E2E0612C0}" presName="Name19" presStyleLbl="parChTrans1D3" presStyleIdx="0" presStyleCnt="2"/>
      <dgm:spPr/>
    </dgm:pt>
    <dgm:pt modelId="{0E7A7840-EBE2-4119-9FC3-36B74A750314}" type="pres">
      <dgm:prSet presAssocID="{EC190B33-137C-4561-A3C1-396A9C2AD616}" presName="Name21" presStyleCnt="0"/>
      <dgm:spPr/>
    </dgm:pt>
    <dgm:pt modelId="{35E411B8-1271-4309-8130-35AE0FFC0460}" type="pres">
      <dgm:prSet presAssocID="{EC190B33-137C-4561-A3C1-396A9C2AD616}" presName="level2Shape" presStyleLbl="node3" presStyleIdx="0" presStyleCnt="2"/>
      <dgm:spPr/>
    </dgm:pt>
    <dgm:pt modelId="{FB963EFB-674F-468B-9325-7E61C2467C39}" type="pres">
      <dgm:prSet presAssocID="{EC190B33-137C-4561-A3C1-396A9C2AD616}" presName="hierChild3" presStyleCnt="0"/>
      <dgm:spPr/>
    </dgm:pt>
    <dgm:pt modelId="{474A7B41-AECA-444D-91CB-733E0DDD9EE5}" type="pres">
      <dgm:prSet presAssocID="{B53A2A46-BF1E-4B7D-9997-319C64C7AD61}" presName="Name19" presStyleLbl="parChTrans1D3" presStyleIdx="1" presStyleCnt="2"/>
      <dgm:spPr/>
    </dgm:pt>
    <dgm:pt modelId="{AF58F40C-7ABE-42A1-83A3-6677EF07BACD}" type="pres">
      <dgm:prSet presAssocID="{F4074957-2643-449A-8C20-153B0BFBC4D3}" presName="Name21" presStyleCnt="0"/>
      <dgm:spPr/>
    </dgm:pt>
    <dgm:pt modelId="{25B228EE-7AF3-487E-823F-4185BA828791}" type="pres">
      <dgm:prSet presAssocID="{F4074957-2643-449A-8C20-153B0BFBC4D3}" presName="level2Shape" presStyleLbl="node3" presStyleIdx="1" presStyleCnt="2"/>
      <dgm:spPr/>
    </dgm:pt>
    <dgm:pt modelId="{286D4853-E031-4A80-A978-44F061812FC9}" type="pres">
      <dgm:prSet presAssocID="{F4074957-2643-449A-8C20-153B0BFBC4D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CB01F11B-8D97-4DC8-8EC5-148CC92729DE}" srcId="{9D8F6B14-B831-4C79-A156-2B493E7B749D}" destId="{F4074957-2643-449A-8C20-153B0BFBC4D3}" srcOrd="1" destOrd="0" parTransId="{B53A2A46-BF1E-4B7D-9997-319C64C7AD61}" sibTransId="{9A361BD1-EABF-4ED0-B910-73C78F3D36E4}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778FFE1E-48F8-484D-8B0C-12420B150EEC}" srcId="{9D8F6B14-B831-4C79-A156-2B493E7B749D}" destId="{EC190B33-137C-4561-A3C1-396A9C2AD616}" srcOrd="0" destOrd="0" parTransId="{9CC8341C-975C-4DDB-AF02-928E2E0612C0}" sibTransId="{15F6E9A2-D0C9-4E94-931C-06646BDC3270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D7DC5227-23D6-4D45-8D73-8277BDBC16A8}" type="presOf" srcId="{9CC8341C-975C-4DDB-AF02-928E2E0612C0}" destId="{6151F15F-5A09-4786-9994-9EC5E35E9982}" srcOrd="0" destOrd="0" presId="urn:microsoft.com/office/officeart/2005/8/layout/hierarchy6"/>
    <dgm:cxn modelId="{4181CD2D-6C07-4A82-9EBC-0E15445CCCC1}" type="presOf" srcId="{D29F3D41-2D73-4B03-8501-9C5925C5044E}" destId="{C7E6C14B-E883-47BA-AB6C-CBF1949153A7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5AF60C69-7BB7-4ECC-B486-E7EA10C9D188}" type="presOf" srcId="{F4074957-2643-449A-8C20-153B0BFBC4D3}" destId="{25B228EE-7AF3-487E-823F-4185BA828791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E81D3C6F-A6C7-4908-831F-AAC86562D9C8}" type="presOf" srcId="{9D8F6B14-B831-4C79-A156-2B493E7B749D}" destId="{3F977C43-44CC-48A4-80BA-1F73F69C18FA}" srcOrd="0" destOrd="0" presId="urn:microsoft.com/office/officeart/2005/8/layout/hierarchy6"/>
    <dgm:cxn modelId="{532C6C7D-98E9-4055-BBA2-7E8ABA33292C}" srcId="{11C582FB-D301-4A67-835D-4CB7CEB50770}" destId="{9D8F6B14-B831-4C79-A156-2B493E7B749D}" srcOrd="2" destOrd="0" parTransId="{D29F3D41-2D73-4B03-8501-9C5925C5044E}" sibTransId="{CDC033FB-2416-4E62-A4F9-00D9588538DB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3730AA8D-3872-4441-9900-A95FD79A5A23}" type="presOf" srcId="{EC190B33-137C-4561-A3C1-396A9C2AD616}" destId="{35E411B8-1271-4309-8130-35AE0FFC0460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0B0A28B4-E2DE-4D6B-95E9-C270ED7F16EB}" type="presOf" srcId="{B53A2A46-BF1E-4B7D-9997-319C64C7AD61}" destId="{474A7B41-AECA-444D-91CB-733E0DDD9EE5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8379F6-F7E3-4C14-BA46-8AF538A4200C}" type="presParOf" srcId="{0810A678-E60C-4760-BC00-63A28DF49489}" destId="{C7E6C14B-E883-47BA-AB6C-CBF1949153A7}" srcOrd="4" destOrd="0" presId="urn:microsoft.com/office/officeart/2005/8/layout/hierarchy6"/>
    <dgm:cxn modelId="{1EA7A962-109C-48A3-9F2E-B4D0C1DC9BC3}" type="presParOf" srcId="{0810A678-E60C-4760-BC00-63A28DF49489}" destId="{72DF11DF-5DB2-4325-B66D-A47924364EA7}" srcOrd="5" destOrd="0" presId="urn:microsoft.com/office/officeart/2005/8/layout/hierarchy6"/>
    <dgm:cxn modelId="{DD6B9775-44DB-4322-B2FB-0E435A753B18}" type="presParOf" srcId="{72DF11DF-5DB2-4325-B66D-A47924364EA7}" destId="{3F977C43-44CC-48A4-80BA-1F73F69C18FA}" srcOrd="0" destOrd="0" presId="urn:microsoft.com/office/officeart/2005/8/layout/hierarchy6"/>
    <dgm:cxn modelId="{1FA68AE8-9A2D-4F7D-8CD8-537AAF175CB0}" type="presParOf" srcId="{72DF11DF-5DB2-4325-B66D-A47924364EA7}" destId="{0169BE51-2E13-41FC-849C-FEFA07695DE0}" srcOrd="1" destOrd="0" presId="urn:microsoft.com/office/officeart/2005/8/layout/hierarchy6"/>
    <dgm:cxn modelId="{915D3597-938C-4ECD-BB03-F57CD1B3E75A}" type="presParOf" srcId="{0169BE51-2E13-41FC-849C-FEFA07695DE0}" destId="{6151F15F-5A09-4786-9994-9EC5E35E9982}" srcOrd="0" destOrd="0" presId="urn:microsoft.com/office/officeart/2005/8/layout/hierarchy6"/>
    <dgm:cxn modelId="{3680B916-C2B7-4DBE-BB57-1452F65CC2B4}" type="presParOf" srcId="{0169BE51-2E13-41FC-849C-FEFA07695DE0}" destId="{0E7A7840-EBE2-4119-9FC3-36B74A750314}" srcOrd="1" destOrd="0" presId="urn:microsoft.com/office/officeart/2005/8/layout/hierarchy6"/>
    <dgm:cxn modelId="{643BB935-EE63-4607-A37D-582A7D56F0F1}" type="presParOf" srcId="{0E7A7840-EBE2-4119-9FC3-36B74A750314}" destId="{35E411B8-1271-4309-8130-35AE0FFC0460}" srcOrd="0" destOrd="0" presId="urn:microsoft.com/office/officeart/2005/8/layout/hierarchy6"/>
    <dgm:cxn modelId="{6A8E6BD3-83F6-4439-8190-4D96353A29BB}" type="presParOf" srcId="{0E7A7840-EBE2-4119-9FC3-36B74A750314}" destId="{FB963EFB-674F-468B-9325-7E61C2467C39}" srcOrd="1" destOrd="0" presId="urn:microsoft.com/office/officeart/2005/8/layout/hierarchy6"/>
    <dgm:cxn modelId="{D97A4151-4A3D-4159-A392-950105423F00}" type="presParOf" srcId="{0169BE51-2E13-41FC-849C-FEFA07695DE0}" destId="{474A7B41-AECA-444D-91CB-733E0DDD9EE5}" srcOrd="2" destOrd="0" presId="urn:microsoft.com/office/officeart/2005/8/layout/hierarchy6"/>
    <dgm:cxn modelId="{5C063CB7-9596-4016-99A3-26EA51FDE2EE}" type="presParOf" srcId="{0169BE51-2E13-41FC-849C-FEFA07695DE0}" destId="{AF58F40C-7ABE-42A1-83A3-6677EF07BACD}" srcOrd="3" destOrd="0" presId="urn:microsoft.com/office/officeart/2005/8/layout/hierarchy6"/>
    <dgm:cxn modelId="{79352C94-9689-4D82-916F-7854464895E0}" type="presParOf" srcId="{AF58F40C-7ABE-42A1-83A3-6677EF07BACD}" destId="{25B228EE-7AF3-487E-823F-4185BA828791}" srcOrd="0" destOrd="0" presId="urn:microsoft.com/office/officeart/2005/8/layout/hierarchy6"/>
    <dgm:cxn modelId="{EB005EA0-E5DB-4F85-AE16-D354E7B778DC}" type="presParOf" srcId="{AF58F40C-7ABE-42A1-83A3-6677EF07BACD}" destId="{286D4853-E031-4A80-A978-44F061812FC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F4074957-2643-449A-8C20-153B0BFBC4D3}">
      <dgm:prSet phldrT="[Text]" custT="1"/>
      <dgm:spPr/>
      <dgm:t>
        <a:bodyPr/>
        <a:lstStyle/>
        <a:p>
          <a:r>
            <a:rPr lang="en-GB" sz="1400" dirty="0"/>
            <a:t>End of sentence</a:t>
          </a:r>
        </a:p>
      </dgm:t>
    </dgm:pt>
    <dgm:pt modelId="{B53A2A46-BF1E-4B7D-9997-319C64C7AD61}" type="parTrans" cxnId="{CB01F11B-8D97-4DC8-8EC5-148CC92729DE}">
      <dgm:prSet/>
      <dgm:spPr/>
      <dgm:t>
        <a:bodyPr/>
        <a:lstStyle/>
        <a:p>
          <a:endParaRPr lang="en-GB"/>
        </a:p>
      </dgm:t>
    </dgm:pt>
    <dgm:pt modelId="{9A361BD1-EABF-4ED0-B910-73C78F3D36E4}" type="sibTrans" cxnId="{CB01F11B-8D97-4DC8-8EC5-148CC92729DE}">
      <dgm:prSet/>
      <dgm:spPr/>
      <dgm:t>
        <a:bodyPr/>
        <a:lstStyle/>
        <a:p>
          <a:endParaRPr lang="en-GB"/>
        </a:p>
      </dgm:t>
    </dgm:pt>
    <dgm:pt modelId="{EC190B33-137C-4561-A3C1-396A9C2AD616}">
      <dgm:prSet phldrT="[Text]" custT="1"/>
      <dgm:spPr/>
      <dgm:t>
        <a:bodyPr/>
        <a:lstStyle/>
        <a:p>
          <a:r>
            <a:rPr lang="en-GB" sz="1400" dirty="0"/>
            <a:t>Capital letters</a:t>
          </a:r>
        </a:p>
      </dgm:t>
    </dgm:pt>
    <dgm:pt modelId="{9CC8341C-975C-4DDB-AF02-928E2E0612C0}" type="parTrans" cxnId="{778FFE1E-48F8-484D-8B0C-12420B150EEC}">
      <dgm:prSet/>
      <dgm:spPr/>
      <dgm:t>
        <a:bodyPr/>
        <a:lstStyle/>
        <a:p>
          <a:endParaRPr lang="en-GB"/>
        </a:p>
      </dgm:t>
    </dgm:pt>
    <dgm:pt modelId="{15F6E9A2-D0C9-4E94-931C-06646BDC3270}" type="sibTrans" cxnId="{778FFE1E-48F8-484D-8B0C-12420B150EEC}">
      <dgm:prSet/>
      <dgm:spPr/>
      <dgm:t>
        <a:bodyPr/>
        <a:lstStyle/>
        <a:p>
          <a:endParaRPr lang="en-GB"/>
        </a:p>
      </dgm:t>
    </dgm:pt>
    <dgm:pt modelId="{E6C5CD14-86B0-4340-8D49-BE2EEBCE3A4E}">
      <dgm:prSet phldrT="[Text]" custT="1"/>
      <dgm:spPr/>
      <dgm:t>
        <a:bodyPr/>
        <a:lstStyle/>
        <a:p>
          <a:r>
            <a:rPr lang="en-GB" sz="1400" dirty="0"/>
            <a:t>Proper nouns</a:t>
          </a:r>
        </a:p>
      </dgm:t>
    </dgm:pt>
    <dgm:pt modelId="{FF7FF7AF-DC13-4087-99C0-FC5932B2FB5F}" type="parTrans" cxnId="{E09EA696-55A9-4924-A98B-378D46335A89}">
      <dgm:prSet/>
      <dgm:spPr/>
      <dgm:t>
        <a:bodyPr/>
        <a:lstStyle/>
        <a:p>
          <a:endParaRPr lang="en-GB"/>
        </a:p>
      </dgm:t>
    </dgm:pt>
    <dgm:pt modelId="{15BB0DA1-426F-46EC-ABDB-3C0FFD61611E}" type="sibTrans" cxnId="{E09EA696-55A9-4924-A98B-378D46335A89}">
      <dgm:prSet/>
      <dgm:spPr/>
      <dgm:t>
        <a:bodyPr/>
        <a:lstStyle/>
        <a:p>
          <a:endParaRPr lang="en-GB"/>
        </a:p>
      </dgm:t>
    </dgm:pt>
    <dgm:pt modelId="{C0316380-B524-4C41-8FEB-3A27F53452EC}">
      <dgm:prSet phldrT="[Text]" custT="1"/>
      <dgm:spPr/>
      <dgm:t>
        <a:bodyPr/>
        <a:lstStyle/>
        <a:p>
          <a:r>
            <a:rPr lang="en-GB" sz="1400" dirty="0"/>
            <a:t>Pronoun I</a:t>
          </a:r>
        </a:p>
      </dgm:t>
    </dgm:pt>
    <dgm:pt modelId="{D6015FAC-AC79-4EFB-AD4E-4DBBA8608E78}" type="parTrans" cxnId="{0A8D7B2C-5114-4E62-BCF4-85E35BC57A6B}">
      <dgm:prSet/>
      <dgm:spPr/>
      <dgm:t>
        <a:bodyPr/>
        <a:lstStyle/>
        <a:p>
          <a:endParaRPr lang="en-GB"/>
        </a:p>
      </dgm:t>
    </dgm:pt>
    <dgm:pt modelId="{8D968063-3C01-44DA-B9D9-D78960EBF683}" type="sibTrans" cxnId="{0A8D7B2C-5114-4E62-BCF4-85E35BC57A6B}">
      <dgm:prSet/>
      <dgm:spPr/>
      <dgm:t>
        <a:bodyPr/>
        <a:lstStyle/>
        <a:p>
          <a:endParaRPr lang="en-GB"/>
        </a:p>
      </dgm:t>
    </dgm:pt>
    <dgm:pt modelId="{34ECC296-3D58-45AD-970B-37313A8D0065}">
      <dgm:prSet phldrT="[Text]" custT="1"/>
      <dgm:spPr/>
      <dgm:t>
        <a:bodyPr/>
        <a:lstStyle/>
        <a:p>
          <a:r>
            <a:rPr lang="en-GB" sz="1400" dirty="0"/>
            <a:t>Start of sentences</a:t>
          </a:r>
        </a:p>
      </dgm:t>
    </dgm:pt>
    <dgm:pt modelId="{03C6CA87-51FD-4E24-B77D-CD1CC85F9C71}" type="parTrans" cxnId="{CC9BFDF7-D372-4B31-850B-9411E4A6161C}">
      <dgm:prSet/>
      <dgm:spPr/>
      <dgm:t>
        <a:bodyPr/>
        <a:lstStyle/>
        <a:p>
          <a:endParaRPr lang="en-GB"/>
        </a:p>
      </dgm:t>
    </dgm:pt>
    <dgm:pt modelId="{347460A0-6CAE-46C4-9178-A1145EC6BBB1}" type="sibTrans" cxnId="{CC9BFDF7-D372-4B31-850B-9411E4A6161C}">
      <dgm:prSet/>
      <dgm:spPr/>
      <dgm:t>
        <a:bodyPr/>
        <a:lstStyle/>
        <a:p>
          <a:endParaRPr lang="en-GB"/>
        </a:p>
      </dgm:t>
    </dgm:pt>
    <dgm:pt modelId="{B0664EEF-0344-49FB-9DAA-F2C741D54BF5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5D5477A2-C718-4293-8C98-01BD0D7236A8}" type="parTrans" cxnId="{C65F3D92-1EF1-48EE-B253-021850099286}">
      <dgm:prSet/>
      <dgm:spPr/>
      <dgm:t>
        <a:bodyPr/>
        <a:lstStyle/>
        <a:p>
          <a:endParaRPr lang="en-GB"/>
        </a:p>
      </dgm:t>
    </dgm:pt>
    <dgm:pt modelId="{D95974D7-760D-4B91-BA87-730D94F0816E}" type="sibTrans" cxnId="{C65F3D92-1EF1-48EE-B253-021850099286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FA8656D-2309-4455-BA2F-E6D4795ED20D}" type="pres">
      <dgm:prSet presAssocID="{B0664EEF-0344-49FB-9DAA-F2C741D54BF5}" presName="Name14" presStyleCnt="0"/>
      <dgm:spPr/>
    </dgm:pt>
    <dgm:pt modelId="{B103EB04-2EBD-43CE-AAA4-48E16C3A0922}" type="pres">
      <dgm:prSet presAssocID="{B0664EEF-0344-49FB-9DAA-F2C741D54BF5}" presName="level1Shape" presStyleLbl="node0" presStyleIdx="0" presStyleCnt="1">
        <dgm:presLayoutVars>
          <dgm:chPref val="3"/>
        </dgm:presLayoutVars>
      </dgm:prSet>
      <dgm:spPr/>
    </dgm:pt>
    <dgm:pt modelId="{840BFFF6-FF87-4CC2-94AF-C56B2C5C98CD}" type="pres">
      <dgm:prSet presAssocID="{B0664EEF-0344-49FB-9DAA-F2C741D54BF5}" presName="hierChild2" presStyleCnt="0"/>
      <dgm:spPr/>
    </dgm:pt>
    <dgm:pt modelId="{8104E734-4259-42AA-ACFB-EB07F3176906}" type="pres">
      <dgm:prSet presAssocID="{9CC8341C-975C-4DDB-AF02-928E2E0612C0}" presName="Name19" presStyleLbl="parChTrans1D2" presStyleIdx="0" presStyleCnt="2"/>
      <dgm:spPr/>
    </dgm:pt>
    <dgm:pt modelId="{4639EF2E-3EB6-4A56-A100-64769EB45C4C}" type="pres">
      <dgm:prSet presAssocID="{EC190B33-137C-4561-A3C1-396A9C2AD616}" presName="Name21" presStyleCnt="0"/>
      <dgm:spPr/>
    </dgm:pt>
    <dgm:pt modelId="{53D6F900-5F3C-41D4-8DFD-59099F47E92C}" type="pres">
      <dgm:prSet presAssocID="{EC190B33-137C-4561-A3C1-396A9C2AD616}" presName="level2Shape" presStyleLbl="node2" presStyleIdx="0" presStyleCnt="2"/>
      <dgm:spPr/>
    </dgm:pt>
    <dgm:pt modelId="{5AEA0363-2C91-47F0-8B67-6137E78BD68C}" type="pres">
      <dgm:prSet presAssocID="{EC190B33-137C-4561-A3C1-396A9C2AD616}" presName="hierChild3" presStyleCnt="0"/>
      <dgm:spPr/>
    </dgm:pt>
    <dgm:pt modelId="{0377DC7E-C70A-43C7-ACC4-EC843E825BDA}" type="pres">
      <dgm:prSet presAssocID="{FF7FF7AF-DC13-4087-99C0-FC5932B2FB5F}" presName="Name19" presStyleLbl="parChTrans1D3" presStyleIdx="0" presStyleCnt="3"/>
      <dgm:spPr/>
    </dgm:pt>
    <dgm:pt modelId="{FFAD275E-6949-4C70-AD1C-9957908ED79D}" type="pres">
      <dgm:prSet presAssocID="{E6C5CD14-86B0-4340-8D49-BE2EEBCE3A4E}" presName="Name21" presStyleCnt="0"/>
      <dgm:spPr/>
    </dgm:pt>
    <dgm:pt modelId="{1CB999FA-3B42-4DE9-803D-EC13DA13AA31}" type="pres">
      <dgm:prSet presAssocID="{E6C5CD14-86B0-4340-8D49-BE2EEBCE3A4E}" presName="level2Shape" presStyleLbl="node3" presStyleIdx="0" presStyleCnt="3"/>
      <dgm:spPr/>
    </dgm:pt>
    <dgm:pt modelId="{ED979C05-721D-447F-9A0D-7C3253A12B25}" type="pres">
      <dgm:prSet presAssocID="{E6C5CD14-86B0-4340-8D49-BE2EEBCE3A4E}" presName="hierChild3" presStyleCnt="0"/>
      <dgm:spPr/>
    </dgm:pt>
    <dgm:pt modelId="{67DB96AD-1C70-487F-86B8-BD75E26AD93D}" type="pres">
      <dgm:prSet presAssocID="{D6015FAC-AC79-4EFB-AD4E-4DBBA8608E78}" presName="Name19" presStyleLbl="parChTrans1D3" presStyleIdx="1" presStyleCnt="3"/>
      <dgm:spPr/>
    </dgm:pt>
    <dgm:pt modelId="{AFF5D43C-28CC-419D-B0D3-9C9E5D38A561}" type="pres">
      <dgm:prSet presAssocID="{C0316380-B524-4C41-8FEB-3A27F53452EC}" presName="Name21" presStyleCnt="0"/>
      <dgm:spPr/>
    </dgm:pt>
    <dgm:pt modelId="{3E0E134D-9BB2-46CE-A624-CEBC1B0E2859}" type="pres">
      <dgm:prSet presAssocID="{C0316380-B524-4C41-8FEB-3A27F53452EC}" presName="level2Shape" presStyleLbl="node3" presStyleIdx="1" presStyleCnt="3"/>
      <dgm:spPr/>
    </dgm:pt>
    <dgm:pt modelId="{A24DCEB8-05FD-4C09-A519-0281074B1F6B}" type="pres">
      <dgm:prSet presAssocID="{C0316380-B524-4C41-8FEB-3A27F53452EC}" presName="hierChild3" presStyleCnt="0"/>
      <dgm:spPr/>
    </dgm:pt>
    <dgm:pt modelId="{2512F3AD-BCD4-45D6-A441-2B30D0216376}" type="pres">
      <dgm:prSet presAssocID="{03C6CA87-51FD-4E24-B77D-CD1CC85F9C71}" presName="Name19" presStyleLbl="parChTrans1D3" presStyleIdx="2" presStyleCnt="3"/>
      <dgm:spPr/>
    </dgm:pt>
    <dgm:pt modelId="{FC37E6AD-770C-47AA-AAB5-C151BB74AF97}" type="pres">
      <dgm:prSet presAssocID="{34ECC296-3D58-45AD-970B-37313A8D0065}" presName="Name21" presStyleCnt="0"/>
      <dgm:spPr/>
    </dgm:pt>
    <dgm:pt modelId="{E08DB6C0-E214-4AFB-A0D1-2838BE57B627}" type="pres">
      <dgm:prSet presAssocID="{34ECC296-3D58-45AD-970B-37313A8D0065}" presName="level2Shape" presStyleLbl="node3" presStyleIdx="2" presStyleCnt="3"/>
      <dgm:spPr/>
    </dgm:pt>
    <dgm:pt modelId="{E4E08AEC-C8DD-4E69-9D4F-BAC725124B02}" type="pres">
      <dgm:prSet presAssocID="{34ECC296-3D58-45AD-970B-37313A8D0065}" presName="hierChild3" presStyleCnt="0"/>
      <dgm:spPr/>
    </dgm:pt>
    <dgm:pt modelId="{B5BE4C42-9179-4A74-AD65-3280C7072E87}" type="pres">
      <dgm:prSet presAssocID="{B53A2A46-BF1E-4B7D-9997-319C64C7AD61}" presName="Name19" presStyleLbl="parChTrans1D2" presStyleIdx="1" presStyleCnt="2"/>
      <dgm:spPr/>
    </dgm:pt>
    <dgm:pt modelId="{2D3CE4FD-CEF2-4027-ABFF-BAFD3FE480E8}" type="pres">
      <dgm:prSet presAssocID="{F4074957-2643-449A-8C20-153B0BFBC4D3}" presName="Name21" presStyleCnt="0"/>
      <dgm:spPr/>
    </dgm:pt>
    <dgm:pt modelId="{7FF5063B-D3B3-421F-9A52-DEA8BB29F5A9}" type="pres">
      <dgm:prSet presAssocID="{F4074957-2643-449A-8C20-153B0BFBC4D3}" presName="level2Shape" presStyleLbl="node2" presStyleIdx="1" presStyleCnt="2"/>
      <dgm:spPr/>
    </dgm:pt>
    <dgm:pt modelId="{625AB053-B52B-44FA-BECA-101F229B1218}" type="pres">
      <dgm:prSet presAssocID="{F4074957-2643-449A-8C20-153B0BFBC4D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B01F11B-8D97-4DC8-8EC5-148CC92729DE}" srcId="{B0664EEF-0344-49FB-9DAA-F2C741D54BF5}" destId="{F4074957-2643-449A-8C20-153B0BFBC4D3}" srcOrd="1" destOrd="0" parTransId="{B53A2A46-BF1E-4B7D-9997-319C64C7AD61}" sibTransId="{9A361BD1-EABF-4ED0-B910-73C78F3D36E4}"/>
    <dgm:cxn modelId="{2AA4BB1C-1F3E-462B-945A-7203510C2B77}" type="presOf" srcId="{D6015FAC-AC79-4EFB-AD4E-4DBBA8608E78}" destId="{67DB96AD-1C70-487F-86B8-BD75E26AD93D}" srcOrd="0" destOrd="0" presId="urn:microsoft.com/office/officeart/2005/8/layout/hierarchy6"/>
    <dgm:cxn modelId="{778FFE1E-48F8-484D-8B0C-12420B150EEC}" srcId="{B0664EEF-0344-49FB-9DAA-F2C741D54BF5}" destId="{EC190B33-137C-4561-A3C1-396A9C2AD616}" srcOrd="0" destOrd="0" parTransId="{9CC8341C-975C-4DDB-AF02-928E2E0612C0}" sibTransId="{15F6E9A2-D0C9-4E94-931C-06646BDC3270}"/>
    <dgm:cxn modelId="{0A8D7B2C-5114-4E62-BCF4-85E35BC57A6B}" srcId="{EC190B33-137C-4561-A3C1-396A9C2AD616}" destId="{C0316380-B524-4C41-8FEB-3A27F53452EC}" srcOrd="1" destOrd="0" parTransId="{D6015FAC-AC79-4EFB-AD4E-4DBBA8608E78}" sibTransId="{8D968063-3C01-44DA-B9D9-D78960EBF683}"/>
    <dgm:cxn modelId="{B28CEA31-AF67-472F-889E-D1A512EE2E9F}" type="presOf" srcId="{EC190B33-137C-4561-A3C1-396A9C2AD616}" destId="{53D6F900-5F3C-41D4-8DFD-59099F47E92C}" srcOrd="0" destOrd="0" presId="urn:microsoft.com/office/officeart/2005/8/layout/hierarchy6"/>
    <dgm:cxn modelId="{597A9F7D-FE05-418B-99A9-0251C59828B0}" type="presOf" srcId="{E6C5CD14-86B0-4340-8D49-BE2EEBCE3A4E}" destId="{1CB999FA-3B42-4DE9-803D-EC13DA13AA31}" srcOrd="0" destOrd="0" presId="urn:microsoft.com/office/officeart/2005/8/layout/hierarchy6"/>
    <dgm:cxn modelId="{C5307581-B721-43A6-8271-4F46BF309ED4}" type="presOf" srcId="{FF7FF7AF-DC13-4087-99C0-FC5932B2FB5F}" destId="{0377DC7E-C70A-43C7-ACC4-EC843E825BDA}" srcOrd="0" destOrd="0" presId="urn:microsoft.com/office/officeart/2005/8/layout/hierarchy6"/>
    <dgm:cxn modelId="{C65F3D92-1EF1-48EE-B253-021850099286}" srcId="{B00D88DA-D829-422F-A217-5740EE5A402F}" destId="{B0664EEF-0344-49FB-9DAA-F2C741D54BF5}" srcOrd="0" destOrd="0" parTransId="{5D5477A2-C718-4293-8C98-01BD0D7236A8}" sibTransId="{D95974D7-760D-4B91-BA87-730D94F0816E}"/>
    <dgm:cxn modelId="{E09EA696-55A9-4924-A98B-378D46335A89}" srcId="{EC190B33-137C-4561-A3C1-396A9C2AD616}" destId="{E6C5CD14-86B0-4340-8D49-BE2EEBCE3A4E}" srcOrd="0" destOrd="0" parTransId="{FF7FF7AF-DC13-4087-99C0-FC5932B2FB5F}" sibTransId="{15BB0DA1-426F-46EC-ABDB-3C0FFD61611E}"/>
    <dgm:cxn modelId="{64C6599D-D4FB-4190-8E17-F339D2B3E19F}" type="presOf" srcId="{9CC8341C-975C-4DDB-AF02-928E2E0612C0}" destId="{8104E734-4259-42AA-ACFB-EB07F3176906}" srcOrd="0" destOrd="0" presId="urn:microsoft.com/office/officeart/2005/8/layout/hierarchy6"/>
    <dgm:cxn modelId="{F37BA2B1-35D7-4880-8177-66EF54CB8999}" type="presOf" srcId="{34ECC296-3D58-45AD-970B-37313A8D0065}" destId="{E08DB6C0-E214-4AFB-A0D1-2838BE57B627}" srcOrd="0" destOrd="0" presId="urn:microsoft.com/office/officeart/2005/8/layout/hierarchy6"/>
    <dgm:cxn modelId="{DB674DB8-910D-4492-AF4E-7675E9994C6F}" type="presOf" srcId="{B0664EEF-0344-49FB-9DAA-F2C741D54BF5}" destId="{B103EB04-2EBD-43CE-AAA4-48E16C3A0922}" srcOrd="0" destOrd="0" presId="urn:microsoft.com/office/officeart/2005/8/layout/hierarchy6"/>
    <dgm:cxn modelId="{ECF687BB-8D6C-49B0-9009-15483190A312}" type="presOf" srcId="{03C6CA87-51FD-4E24-B77D-CD1CC85F9C71}" destId="{2512F3AD-BCD4-45D6-A441-2B30D0216376}" srcOrd="0" destOrd="0" presId="urn:microsoft.com/office/officeart/2005/8/layout/hierarchy6"/>
    <dgm:cxn modelId="{EDD40AC0-BA09-4232-8C7F-0E939D722608}" type="presOf" srcId="{C0316380-B524-4C41-8FEB-3A27F53452EC}" destId="{3E0E134D-9BB2-46CE-A624-CEBC1B0E2859}" srcOrd="0" destOrd="0" presId="urn:microsoft.com/office/officeart/2005/8/layout/hierarchy6"/>
    <dgm:cxn modelId="{81A3B4C2-5635-4897-ABBC-18CBB13D0F80}" type="presOf" srcId="{F4074957-2643-449A-8C20-153B0BFBC4D3}" destId="{7FF5063B-D3B3-421F-9A52-DEA8BB29F5A9}" srcOrd="0" destOrd="0" presId="urn:microsoft.com/office/officeart/2005/8/layout/hierarchy6"/>
    <dgm:cxn modelId="{C4FCA5DB-D5A8-4992-BC85-65D939B8262A}" type="presOf" srcId="{B53A2A46-BF1E-4B7D-9997-319C64C7AD61}" destId="{B5BE4C42-9179-4A74-AD65-3280C7072E8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CC9BFDF7-D372-4B31-850B-9411E4A6161C}" srcId="{EC190B33-137C-4561-A3C1-396A9C2AD616}" destId="{34ECC296-3D58-45AD-970B-37313A8D0065}" srcOrd="2" destOrd="0" parTransId="{03C6CA87-51FD-4E24-B77D-CD1CC85F9C71}" sibTransId="{347460A0-6CAE-46C4-9178-A1145EC6BBB1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782C7D2-2834-424D-8C0C-2FE32501356A}" type="presParOf" srcId="{9946BB4B-0D0D-4192-B468-E6FAAB5AE8F3}" destId="{6FA8656D-2309-4455-BA2F-E6D4795ED20D}" srcOrd="0" destOrd="0" presId="urn:microsoft.com/office/officeart/2005/8/layout/hierarchy6"/>
    <dgm:cxn modelId="{5B13C4C7-DEBF-4A80-AFDD-09C26E639ABC}" type="presParOf" srcId="{6FA8656D-2309-4455-BA2F-E6D4795ED20D}" destId="{B103EB04-2EBD-43CE-AAA4-48E16C3A0922}" srcOrd="0" destOrd="0" presId="urn:microsoft.com/office/officeart/2005/8/layout/hierarchy6"/>
    <dgm:cxn modelId="{B9DB24FD-9EDC-4E59-A19F-C6889C541861}" type="presParOf" srcId="{6FA8656D-2309-4455-BA2F-E6D4795ED20D}" destId="{840BFFF6-FF87-4CC2-94AF-C56B2C5C98CD}" srcOrd="1" destOrd="0" presId="urn:microsoft.com/office/officeart/2005/8/layout/hierarchy6"/>
    <dgm:cxn modelId="{9AE75CEB-38CB-49D6-9BCA-1F4A36FD40B7}" type="presParOf" srcId="{840BFFF6-FF87-4CC2-94AF-C56B2C5C98CD}" destId="{8104E734-4259-42AA-ACFB-EB07F3176906}" srcOrd="0" destOrd="0" presId="urn:microsoft.com/office/officeart/2005/8/layout/hierarchy6"/>
    <dgm:cxn modelId="{2A65C962-FDBF-4923-816B-1DDB3EB83077}" type="presParOf" srcId="{840BFFF6-FF87-4CC2-94AF-C56B2C5C98CD}" destId="{4639EF2E-3EB6-4A56-A100-64769EB45C4C}" srcOrd="1" destOrd="0" presId="urn:microsoft.com/office/officeart/2005/8/layout/hierarchy6"/>
    <dgm:cxn modelId="{1A68A602-F829-4859-9567-079872BCC421}" type="presParOf" srcId="{4639EF2E-3EB6-4A56-A100-64769EB45C4C}" destId="{53D6F900-5F3C-41D4-8DFD-59099F47E92C}" srcOrd="0" destOrd="0" presId="urn:microsoft.com/office/officeart/2005/8/layout/hierarchy6"/>
    <dgm:cxn modelId="{14D63F52-93A3-46A5-BBCE-58DBABA5B318}" type="presParOf" srcId="{4639EF2E-3EB6-4A56-A100-64769EB45C4C}" destId="{5AEA0363-2C91-47F0-8B67-6137E78BD68C}" srcOrd="1" destOrd="0" presId="urn:microsoft.com/office/officeart/2005/8/layout/hierarchy6"/>
    <dgm:cxn modelId="{7E9021DD-D4B9-40C1-AE06-67DB11B9B6D0}" type="presParOf" srcId="{5AEA0363-2C91-47F0-8B67-6137E78BD68C}" destId="{0377DC7E-C70A-43C7-ACC4-EC843E825BDA}" srcOrd="0" destOrd="0" presId="urn:microsoft.com/office/officeart/2005/8/layout/hierarchy6"/>
    <dgm:cxn modelId="{21DA756C-E925-4208-AFEB-19558E43B551}" type="presParOf" srcId="{5AEA0363-2C91-47F0-8B67-6137E78BD68C}" destId="{FFAD275E-6949-4C70-AD1C-9957908ED79D}" srcOrd="1" destOrd="0" presId="urn:microsoft.com/office/officeart/2005/8/layout/hierarchy6"/>
    <dgm:cxn modelId="{A236908A-0A9B-4265-9E48-4B7822F77D21}" type="presParOf" srcId="{FFAD275E-6949-4C70-AD1C-9957908ED79D}" destId="{1CB999FA-3B42-4DE9-803D-EC13DA13AA31}" srcOrd="0" destOrd="0" presId="urn:microsoft.com/office/officeart/2005/8/layout/hierarchy6"/>
    <dgm:cxn modelId="{BE542B84-29CE-4256-855E-8B002BCF02F3}" type="presParOf" srcId="{FFAD275E-6949-4C70-AD1C-9957908ED79D}" destId="{ED979C05-721D-447F-9A0D-7C3253A12B25}" srcOrd="1" destOrd="0" presId="urn:microsoft.com/office/officeart/2005/8/layout/hierarchy6"/>
    <dgm:cxn modelId="{D83401AB-9D93-49FD-9652-E6476698E311}" type="presParOf" srcId="{5AEA0363-2C91-47F0-8B67-6137E78BD68C}" destId="{67DB96AD-1C70-487F-86B8-BD75E26AD93D}" srcOrd="2" destOrd="0" presId="urn:microsoft.com/office/officeart/2005/8/layout/hierarchy6"/>
    <dgm:cxn modelId="{03640561-A936-42B7-AC76-62F6FC9C36D8}" type="presParOf" srcId="{5AEA0363-2C91-47F0-8B67-6137E78BD68C}" destId="{AFF5D43C-28CC-419D-B0D3-9C9E5D38A561}" srcOrd="3" destOrd="0" presId="urn:microsoft.com/office/officeart/2005/8/layout/hierarchy6"/>
    <dgm:cxn modelId="{8682D332-52A0-4C67-973F-08B3106E4CF8}" type="presParOf" srcId="{AFF5D43C-28CC-419D-B0D3-9C9E5D38A561}" destId="{3E0E134D-9BB2-46CE-A624-CEBC1B0E2859}" srcOrd="0" destOrd="0" presId="urn:microsoft.com/office/officeart/2005/8/layout/hierarchy6"/>
    <dgm:cxn modelId="{BC6A2161-1569-4078-BCED-1B40B55A486E}" type="presParOf" srcId="{AFF5D43C-28CC-419D-B0D3-9C9E5D38A561}" destId="{A24DCEB8-05FD-4C09-A519-0281074B1F6B}" srcOrd="1" destOrd="0" presId="urn:microsoft.com/office/officeart/2005/8/layout/hierarchy6"/>
    <dgm:cxn modelId="{93C25286-07E2-49CA-B3FC-904BF6247739}" type="presParOf" srcId="{5AEA0363-2C91-47F0-8B67-6137E78BD68C}" destId="{2512F3AD-BCD4-45D6-A441-2B30D0216376}" srcOrd="4" destOrd="0" presId="urn:microsoft.com/office/officeart/2005/8/layout/hierarchy6"/>
    <dgm:cxn modelId="{292D32CC-647C-4884-AAEE-3CA85C130FFD}" type="presParOf" srcId="{5AEA0363-2C91-47F0-8B67-6137E78BD68C}" destId="{FC37E6AD-770C-47AA-AAB5-C151BB74AF97}" srcOrd="5" destOrd="0" presId="urn:microsoft.com/office/officeart/2005/8/layout/hierarchy6"/>
    <dgm:cxn modelId="{B1D30C8A-09F0-4EF8-8EBE-C449B9BCE755}" type="presParOf" srcId="{FC37E6AD-770C-47AA-AAB5-C151BB74AF97}" destId="{E08DB6C0-E214-4AFB-A0D1-2838BE57B627}" srcOrd="0" destOrd="0" presId="urn:microsoft.com/office/officeart/2005/8/layout/hierarchy6"/>
    <dgm:cxn modelId="{CC973D06-C99D-4C5F-B4DF-4A4B868107C0}" type="presParOf" srcId="{FC37E6AD-770C-47AA-AAB5-C151BB74AF97}" destId="{E4E08AEC-C8DD-4E69-9D4F-BAC725124B02}" srcOrd="1" destOrd="0" presId="urn:microsoft.com/office/officeart/2005/8/layout/hierarchy6"/>
    <dgm:cxn modelId="{6944D1BB-38F6-49BA-B66B-F6A096B3DB72}" type="presParOf" srcId="{840BFFF6-FF87-4CC2-94AF-C56B2C5C98CD}" destId="{B5BE4C42-9179-4A74-AD65-3280C7072E87}" srcOrd="2" destOrd="0" presId="urn:microsoft.com/office/officeart/2005/8/layout/hierarchy6"/>
    <dgm:cxn modelId="{1F08DD7B-70C9-468F-B548-834A5E302969}" type="presParOf" srcId="{840BFFF6-FF87-4CC2-94AF-C56B2C5C98CD}" destId="{2D3CE4FD-CEF2-4027-ABFF-BAFD3FE480E8}" srcOrd="3" destOrd="0" presId="urn:microsoft.com/office/officeart/2005/8/layout/hierarchy6"/>
    <dgm:cxn modelId="{D2B97FD2-F3A8-4CA0-AC8D-26F75CC6B346}" type="presParOf" srcId="{2D3CE4FD-CEF2-4027-ABFF-BAFD3FE480E8}" destId="{7FF5063B-D3B3-421F-9A52-DEA8BB29F5A9}" srcOrd="0" destOrd="0" presId="urn:microsoft.com/office/officeart/2005/8/layout/hierarchy6"/>
    <dgm:cxn modelId="{3EBB1279-0450-45DE-BEE4-D2975D847032}" type="presParOf" srcId="{2D3CE4FD-CEF2-4027-ABFF-BAFD3FE480E8}" destId="{625AB053-B52B-44FA-BECA-101F229B121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F4074957-2643-449A-8C20-153B0BFBC4D3}">
      <dgm:prSet phldrT="[Text]" custT="1"/>
      <dgm:spPr/>
      <dgm:t>
        <a:bodyPr/>
        <a:lstStyle/>
        <a:p>
          <a:r>
            <a:rPr lang="en-GB" sz="1400" dirty="0"/>
            <a:t>End of sentence</a:t>
          </a:r>
        </a:p>
      </dgm:t>
    </dgm:pt>
    <dgm:pt modelId="{B53A2A46-BF1E-4B7D-9997-319C64C7AD61}" type="parTrans" cxnId="{CB01F11B-8D97-4DC8-8EC5-148CC92729DE}">
      <dgm:prSet/>
      <dgm:spPr/>
      <dgm:t>
        <a:bodyPr/>
        <a:lstStyle/>
        <a:p>
          <a:endParaRPr lang="en-GB"/>
        </a:p>
      </dgm:t>
    </dgm:pt>
    <dgm:pt modelId="{9A361BD1-EABF-4ED0-B910-73C78F3D36E4}" type="sibTrans" cxnId="{CB01F11B-8D97-4DC8-8EC5-148CC92729DE}">
      <dgm:prSet/>
      <dgm:spPr/>
      <dgm:t>
        <a:bodyPr/>
        <a:lstStyle/>
        <a:p>
          <a:endParaRPr lang="en-GB"/>
        </a:p>
      </dgm:t>
    </dgm:pt>
    <dgm:pt modelId="{180A6D0C-1111-4656-B7DB-03B5165D7599}">
      <dgm:prSet phldrT="[Text]" custT="1"/>
      <dgm:spPr/>
      <dgm:t>
        <a:bodyPr/>
        <a:lstStyle/>
        <a:p>
          <a:r>
            <a:rPr lang="en-GB" sz="1400" dirty="0"/>
            <a:t>Question marks</a:t>
          </a:r>
        </a:p>
      </dgm:t>
    </dgm:pt>
    <dgm:pt modelId="{2B0C34E2-7334-4DFD-96F0-C6DAF5677C31}" type="parTrans" cxnId="{F079C4B9-FCD1-4F70-8F13-303DC23F5BC7}">
      <dgm:prSet/>
      <dgm:spPr/>
      <dgm:t>
        <a:bodyPr/>
        <a:lstStyle/>
        <a:p>
          <a:endParaRPr lang="en-GB"/>
        </a:p>
      </dgm:t>
    </dgm:pt>
    <dgm:pt modelId="{12790AA1-16B7-45FF-9056-33951AE09FD2}" type="sibTrans" cxnId="{F079C4B9-FCD1-4F70-8F13-303DC23F5BC7}">
      <dgm:prSet/>
      <dgm:spPr/>
      <dgm:t>
        <a:bodyPr/>
        <a:lstStyle/>
        <a:p>
          <a:endParaRPr lang="en-GB"/>
        </a:p>
      </dgm:t>
    </dgm:pt>
    <dgm:pt modelId="{09CE0217-5226-4F00-882F-1126FD7455DC}">
      <dgm:prSet phldrT="[Text]" custT="1"/>
      <dgm:spPr/>
      <dgm:t>
        <a:bodyPr/>
        <a:lstStyle/>
        <a:p>
          <a:r>
            <a:rPr lang="en-GB" sz="1400" dirty="0"/>
            <a:t>Exclamation marks</a:t>
          </a:r>
        </a:p>
      </dgm:t>
    </dgm:pt>
    <dgm:pt modelId="{E5E3034A-A040-42A2-B157-4155E2D07D56}" type="parTrans" cxnId="{7EE8420B-8633-4413-9288-BF340C48618E}">
      <dgm:prSet/>
      <dgm:spPr/>
      <dgm:t>
        <a:bodyPr/>
        <a:lstStyle/>
        <a:p>
          <a:endParaRPr lang="en-GB"/>
        </a:p>
      </dgm:t>
    </dgm:pt>
    <dgm:pt modelId="{0E3561F6-66E9-470D-9FE8-726957BBCAD0}" type="sibTrans" cxnId="{7EE8420B-8633-4413-9288-BF340C48618E}">
      <dgm:prSet/>
      <dgm:spPr/>
      <dgm:t>
        <a:bodyPr/>
        <a:lstStyle/>
        <a:p>
          <a:endParaRPr lang="en-GB"/>
        </a:p>
      </dgm:t>
    </dgm:pt>
    <dgm:pt modelId="{EC190B33-137C-4561-A3C1-396A9C2AD616}">
      <dgm:prSet phldrT="[Text]" custT="1"/>
      <dgm:spPr/>
      <dgm:t>
        <a:bodyPr/>
        <a:lstStyle/>
        <a:p>
          <a:r>
            <a:rPr lang="en-GB" sz="1400" dirty="0"/>
            <a:t>Capital letters</a:t>
          </a:r>
        </a:p>
      </dgm:t>
    </dgm:pt>
    <dgm:pt modelId="{9CC8341C-975C-4DDB-AF02-928E2E0612C0}" type="parTrans" cxnId="{778FFE1E-48F8-484D-8B0C-12420B150EEC}">
      <dgm:prSet/>
      <dgm:spPr/>
      <dgm:t>
        <a:bodyPr/>
        <a:lstStyle/>
        <a:p>
          <a:endParaRPr lang="en-GB"/>
        </a:p>
      </dgm:t>
    </dgm:pt>
    <dgm:pt modelId="{15F6E9A2-D0C9-4E94-931C-06646BDC3270}" type="sibTrans" cxnId="{778FFE1E-48F8-484D-8B0C-12420B150EEC}">
      <dgm:prSet/>
      <dgm:spPr/>
      <dgm:t>
        <a:bodyPr/>
        <a:lstStyle/>
        <a:p>
          <a:endParaRPr lang="en-GB"/>
        </a:p>
      </dgm:t>
    </dgm:pt>
    <dgm:pt modelId="{E6C5CD14-86B0-4340-8D49-BE2EEBCE3A4E}">
      <dgm:prSet phldrT="[Text]" custT="1"/>
      <dgm:spPr/>
      <dgm:t>
        <a:bodyPr/>
        <a:lstStyle/>
        <a:p>
          <a:r>
            <a:rPr lang="en-GB" sz="1400" dirty="0"/>
            <a:t>Proper nouns</a:t>
          </a:r>
        </a:p>
      </dgm:t>
    </dgm:pt>
    <dgm:pt modelId="{FF7FF7AF-DC13-4087-99C0-FC5932B2FB5F}" type="parTrans" cxnId="{E09EA696-55A9-4924-A98B-378D46335A89}">
      <dgm:prSet/>
      <dgm:spPr/>
      <dgm:t>
        <a:bodyPr/>
        <a:lstStyle/>
        <a:p>
          <a:endParaRPr lang="en-GB"/>
        </a:p>
      </dgm:t>
    </dgm:pt>
    <dgm:pt modelId="{15BB0DA1-426F-46EC-ABDB-3C0FFD61611E}" type="sibTrans" cxnId="{E09EA696-55A9-4924-A98B-378D46335A89}">
      <dgm:prSet/>
      <dgm:spPr/>
      <dgm:t>
        <a:bodyPr/>
        <a:lstStyle/>
        <a:p>
          <a:endParaRPr lang="en-GB"/>
        </a:p>
      </dgm:t>
    </dgm:pt>
    <dgm:pt modelId="{C0316380-B524-4C41-8FEB-3A27F53452EC}">
      <dgm:prSet phldrT="[Text]" custT="1"/>
      <dgm:spPr/>
      <dgm:t>
        <a:bodyPr/>
        <a:lstStyle/>
        <a:p>
          <a:r>
            <a:rPr lang="en-GB" sz="1400" dirty="0"/>
            <a:t>Pronoun I</a:t>
          </a:r>
        </a:p>
      </dgm:t>
    </dgm:pt>
    <dgm:pt modelId="{D6015FAC-AC79-4EFB-AD4E-4DBBA8608E78}" type="parTrans" cxnId="{0A8D7B2C-5114-4E62-BCF4-85E35BC57A6B}">
      <dgm:prSet/>
      <dgm:spPr/>
      <dgm:t>
        <a:bodyPr/>
        <a:lstStyle/>
        <a:p>
          <a:endParaRPr lang="en-GB"/>
        </a:p>
      </dgm:t>
    </dgm:pt>
    <dgm:pt modelId="{8D968063-3C01-44DA-B9D9-D78960EBF683}" type="sibTrans" cxnId="{0A8D7B2C-5114-4E62-BCF4-85E35BC57A6B}">
      <dgm:prSet/>
      <dgm:spPr/>
      <dgm:t>
        <a:bodyPr/>
        <a:lstStyle/>
        <a:p>
          <a:endParaRPr lang="en-GB"/>
        </a:p>
      </dgm:t>
    </dgm:pt>
    <dgm:pt modelId="{34ECC296-3D58-45AD-970B-37313A8D0065}">
      <dgm:prSet phldrT="[Text]" custT="1"/>
      <dgm:spPr/>
      <dgm:t>
        <a:bodyPr/>
        <a:lstStyle/>
        <a:p>
          <a:r>
            <a:rPr lang="en-GB" sz="1400" dirty="0"/>
            <a:t>Start of sentences</a:t>
          </a:r>
        </a:p>
      </dgm:t>
    </dgm:pt>
    <dgm:pt modelId="{03C6CA87-51FD-4E24-B77D-CD1CC85F9C71}" type="parTrans" cxnId="{CC9BFDF7-D372-4B31-850B-9411E4A6161C}">
      <dgm:prSet/>
      <dgm:spPr/>
      <dgm:t>
        <a:bodyPr/>
        <a:lstStyle/>
        <a:p>
          <a:endParaRPr lang="en-GB"/>
        </a:p>
      </dgm:t>
    </dgm:pt>
    <dgm:pt modelId="{347460A0-6CAE-46C4-9178-A1145EC6BBB1}" type="sibTrans" cxnId="{CC9BFDF7-D372-4B31-850B-9411E4A6161C}">
      <dgm:prSet/>
      <dgm:spPr/>
      <dgm:t>
        <a:bodyPr/>
        <a:lstStyle/>
        <a:p>
          <a:endParaRPr lang="en-GB"/>
        </a:p>
      </dgm:t>
    </dgm:pt>
    <dgm:pt modelId="{B0664EEF-0344-49FB-9DAA-F2C741D54BF5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5D5477A2-C718-4293-8C98-01BD0D7236A8}" type="parTrans" cxnId="{C65F3D92-1EF1-48EE-B253-021850099286}">
      <dgm:prSet/>
      <dgm:spPr/>
      <dgm:t>
        <a:bodyPr/>
        <a:lstStyle/>
        <a:p>
          <a:endParaRPr lang="en-GB"/>
        </a:p>
      </dgm:t>
    </dgm:pt>
    <dgm:pt modelId="{D95974D7-760D-4B91-BA87-730D94F0816E}" type="sibTrans" cxnId="{C65F3D92-1EF1-48EE-B253-021850099286}">
      <dgm:prSet/>
      <dgm:spPr/>
      <dgm:t>
        <a:bodyPr/>
        <a:lstStyle/>
        <a:p>
          <a:endParaRPr lang="en-GB"/>
        </a:p>
      </dgm:t>
    </dgm:pt>
    <dgm:pt modelId="{05D10377-702F-422E-8593-453679515452}">
      <dgm:prSet phldrT="[Text]" custT="1"/>
      <dgm:spPr/>
      <dgm:t>
        <a:bodyPr/>
        <a:lstStyle/>
        <a:p>
          <a:r>
            <a:rPr lang="en-GB" sz="1400" dirty="0"/>
            <a:t>Full stops</a:t>
          </a:r>
        </a:p>
      </dgm:t>
    </dgm:pt>
    <dgm:pt modelId="{ADAC48E8-5321-4483-8A07-F543D431D863}" type="parTrans" cxnId="{6F09BAF7-46D5-4003-A0A4-EF52A1EADC7C}">
      <dgm:prSet/>
      <dgm:spPr/>
      <dgm:t>
        <a:bodyPr/>
        <a:lstStyle/>
        <a:p>
          <a:endParaRPr lang="en-GB"/>
        </a:p>
      </dgm:t>
    </dgm:pt>
    <dgm:pt modelId="{EA371466-7281-43BC-AD4F-32631C8F14BD}" type="sibTrans" cxnId="{6F09BAF7-46D5-4003-A0A4-EF52A1EADC7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27E4188D-3AD9-4EF3-8628-675712E45B98}" type="pres">
      <dgm:prSet presAssocID="{B0664EEF-0344-49FB-9DAA-F2C741D54BF5}" presName="Name14" presStyleCnt="0"/>
      <dgm:spPr/>
    </dgm:pt>
    <dgm:pt modelId="{A95DB8C1-295A-4CE7-8DB7-BDF41605722B}" type="pres">
      <dgm:prSet presAssocID="{B0664EEF-0344-49FB-9DAA-F2C741D54BF5}" presName="level1Shape" presStyleLbl="node0" presStyleIdx="0" presStyleCnt="1">
        <dgm:presLayoutVars>
          <dgm:chPref val="3"/>
        </dgm:presLayoutVars>
      </dgm:prSet>
      <dgm:spPr/>
    </dgm:pt>
    <dgm:pt modelId="{DAF0677F-6E8C-4142-BBE4-8089E2E9505D}" type="pres">
      <dgm:prSet presAssocID="{B0664EEF-0344-49FB-9DAA-F2C741D54BF5}" presName="hierChild2" presStyleCnt="0"/>
      <dgm:spPr/>
    </dgm:pt>
    <dgm:pt modelId="{8104E734-4259-42AA-ACFB-EB07F3176906}" type="pres">
      <dgm:prSet presAssocID="{9CC8341C-975C-4DDB-AF02-928E2E0612C0}" presName="Name19" presStyleLbl="parChTrans1D2" presStyleIdx="0" presStyleCnt="2"/>
      <dgm:spPr/>
    </dgm:pt>
    <dgm:pt modelId="{4639EF2E-3EB6-4A56-A100-64769EB45C4C}" type="pres">
      <dgm:prSet presAssocID="{EC190B33-137C-4561-A3C1-396A9C2AD616}" presName="Name21" presStyleCnt="0"/>
      <dgm:spPr/>
    </dgm:pt>
    <dgm:pt modelId="{53D6F900-5F3C-41D4-8DFD-59099F47E92C}" type="pres">
      <dgm:prSet presAssocID="{EC190B33-137C-4561-A3C1-396A9C2AD616}" presName="level2Shape" presStyleLbl="node2" presStyleIdx="0" presStyleCnt="2"/>
      <dgm:spPr/>
    </dgm:pt>
    <dgm:pt modelId="{5AEA0363-2C91-47F0-8B67-6137E78BD68C}" type="pres">
      <dgm:prSet presAssocID="{EC190B33-137C-4561-A3C1-396A9C2AD616}" presName="hierChild3" presStyleCnt="0"/>
      <dgm:spPr/>
    </dgm:pt>
    <dgm:pt modelId="{0377DC7E-C70A-43C7-ACC4-EC843E825BDA}" type="pres">
      <dgm:prSet presAssocID="{FF7FF7AF-DC13-4087-99C0-FC5932B2FB5F}" presName="Name19" presStyleLbl="parChTrans1D3" presStyleIdx="0" presStyleCnt="6"/>
      <dgm:spPr/>
    </dgm:pt>
    <dgm:pt modelId="{FFAD275E-6949-4C70-AD1C-9957908ED79D}" type="pres">
      <dgm:prSet presAssocID="{E6C5CD14-86B0-4340-8D49-BE2EEBCE3A4E}" presName="Name21" presStyleCnt="0"/>
      <dgm:spPr/>
    </dgm:pt>
    <dgm:pt modelId="{1CB999FA-3B42-4DE9-803D-EC13DA13AA31}" type="pres">
      <dgm:prSet presAssocID="{E6C5CD14-86B0-4340-8D49-BE2EEBCE3A4E}" presName="level2Shape" presStyleLbl="node3" presStyleIdx="0" presStyleCnt="6"/>
      <dgm:spPr/>
    </dgm:pt>
    <dgm:pt modelId="{ED979C05-721D-447F-9A0D-7C3253A12B25}" type="pres">
      <dgm:prSet presAssocID="{E6C5CD14-86B0-4340-8D49-BE2EEBCE3A4E}" presName="hierChild3" presStyleCnt="0"/>
      <dgm:spPr/>
    </dgm:pt>
    <dgm:pt modelId="{67DB96AD-1C70-487F-86B8-BD75E26AD93D}" type="pres">
      <dgm:prSet presAssocID="{D6015FAC-AC79-4EFB-AD4E-4DBBA8608E78}" presName="Name19" presStyleLbl="parChTrans1D3" presStyleIdx="1" presStyleCnt="6"/>
      <dgm:spPr/>
    </dgm:pt>
    <dgm:pt modelId="{AFF5D43C-28CC-419D-B0D3-9C9E5D38A561}" type="pres">
      <dgm:prSet presAssocID="{C0316380-B524-4C41-8FEB-3A27F53452EC}" presName="Name21" presStyleCnt="0"/>
      <dgm:spPr/>
    </dgm:pt>
    <dgm:pt modelId="{3E0E134D-9BB2-46CE-A624-CEBC1B0E2859}" type="pres">
      <dgm:prSet presAssocID="{C0316380-B524-4C41-8FEB-3A27F53452EC}" presName="level2Shape" presStyleLbl="node3" presStyleIdx="1" presStyleCnt="6"/>
      <dgm:spPr/>
    </dgm:pt>
    <dgm:pt modelId="{A24DCEB8-05FD-4C09-A519-0281074B1F6B}" type="pres">
      <dgm:prSet presAssocID="{C0316380-B524-4C41-8FEB-3A27F53452EC}" presName="hierChild3" presStyleCnt="0"/>
      <dgm:spPr/>
    </dgm:pt>
    <dgm:pt modelId="{2512F3AD-BCD4-45D6-A441-2B30D0216376}" type="pres">
      <dgm:prSet presAssocID="{03C6CA87-51FD-4E24-B77D-CD1CC85F9C71}" presName="Name19" presStyleLbl="parChTrans1D3" presStyleIdx="2" presStyleCnt="6"/>
      <dgm:spPr/>
    </dgm:pt>
    <dgm:pt modelId="{FC37E6AD-770C-47AA-AAB5-C151BB74AF97}" type="pres">
      <dgm:prSet presAssocID="{34ECC296-3D58-45AD-970B-37313A8D0065}" presName="Name21" presStyleCnt="0"/>
      <dgm:spPr/>
    </dgm:pt>
    <dgm:pt modelId="{E08DB6C0-E214-4AFB-A0D1-2838BE57B627}" type="pres">
      <dgm:prSet presAssocID="{34ECC296-3D58-45AD-970B-37313A8D0065}" presName="level2Shape" presStyleLbl="node3" presStyleIdx="2" presStyleCnt="6"/>
      <dgm:spPr/>
    </dgm:pt>
    <dgm:pt modelId="{E4E08AEC-C8DD-4E69-9D4F-BAC725124B02}" type="pres">
      <dgm:prSet presAssocID="{34ECC296-3D58-45AD-970B-37313A8D0065}" presName="hierChild3" presStyleCnt="0"/>
      <dgm:spPr/>
    </dgm:pt>
    <dgm:pt modelId="{B5BE4C42-9179-4A74-AD65-3280C7072E87}" type="pres">
      <dgm:prSet presAssocID="{B53A2A46-BF1E-4B7D-9997-319C64C7AD61}" presName="Name19" presStyleLbl="parChTrans1D2" presStyleIdx="1" presStyleCnt="2"/>
      <dgm:spPr/>
    </dgm:pt>
    <dgm:pt modelId="{2D3CE4FD-CEF2-4027-ABFF-BAFD3FE480E8}" type="pres">
      <dgm:prSet presAssocID="{F4074957-2643-449A-8C20-153B0BFBC4D3}" presName="Name21" presStyleCnt="0"/>
      <dgm:spPr/>
    </dgm:pt>
    <dgm:pt modelId="{7FF5063B-D3B3-421F-9A52-DEA8BB29F5A9}" type="pres">
      <dgm:prSet presAssocID="{F4074957-2643-449A-8C20-153B0BFBC4D3}" presName="level2Shape" presStyleLbl="node2" presStyleIdx="1" presStyleCnt="2"/>
      <dgm:spPr/>
    </dgm:pt>
    <dgm:pt modelId="{625AB053-B52B-44FA-BECA-101F229B1218}" type="pres">
      <dgm:prSet presAssocID="{F4074957-2643-449A-8C20-153B0BFBC4D3}" presName="hierChild3" presStyleCnt="0"/>
      <dgm:spPr/>
    </dgm:pt>
    <dgm:pt modelId="{3DD1D70F-7BB3-4280-86EA-4002739B512C}" type="pres">
      <dgm:prSet presAssocID="{ADAC48E8-5321-4483-8A07-F543D431D863}" presName="Name19" presStyleLbl="parChTrans1D3" presStyleIdx="3" presStyleCnt="6"/>
      <dgm:spPr/>
    </dgm:pt>
    <dgm:pt modelId="{7429300F-EE57-4F8B-B764-75D0037B939A}" type="pres">
      <dgm:prSet presAssocID="{05D10377-702F-422E-8593-453679515452}" presName="Name21" presStyleCnt="0"/>
      <dgm:spPr/>
    </dgm:pt>
    <dgm:pt modelId="{20859745-8E17-4876-A0CF-B59FE03387E0}" type="pres">
      <dgm:prSet presAssocID="{05D10377-702F-422E-8593-453679515452}" presName="level2Shape" presStyleLbl="node3" presStyleIdx="3" presStyleCnt="6"/>
      <dgm:spPr/>
    </dgm:pt>
    <dgm:pt modelId="{2BE93469-E389-41D0-82F1-2968A8C9661A}" type="pres">
      <dgm:prSet presAssocID="{05D10377-702F-422E-8593-453679515452}" presName="hierChild3" presStyleCnt="0"/>
      <dgm:spPr/>
    </dgm:pt>
    <dgm:pt modelId="{4988946F-13FD-40F6-B04C-9984C56B3982}" type="pres">
      <dgm:prSet presAssocID="{2B0C34E2-7334-4DFD-96F0-C6DAF5677C31}" presName="Name19" presStyleLbl="parChTrans1D3" presStyleIdx="4" presStyleCnt="6"/>
      <dgm:spPr/>
    </dgm:pt>
    <dgm:pt modelId="{48249447-119F-4750-9DAA-1B07B4E0B895}" type="pres">
      <dgm:prSet presAssocID="{180A6D0C-1111-4656-B7DB-03B5165D7599}" presName="Name21" presStyleCnt="0"/>
      <dgm:spPr/>
    </dgm:pt>
    <dgm:pt modelId="{5BD39F66-F3DE-4D4B-86A7-D6D4699C59F0}" type="pres">
      <dgm:prSet presAssocID="{180A6D0C-1111-4656-B7DB-03B5165D7599}" presName="level2Shape" presStyleLbl="node3" presStyleIdx="4" presStyleCnt="6"/>
      <dgm:spPr/>
    </dgm:pt>
    <dgm:pt modelId="{7B3BFF82-18E2-472C-91A2-F666F3A87A74}" type="pres">
      <dgm:prSet presAssocID="{180A6D0C-1111-4656-B7DB-03B5165D7599}" presName="hierChild3" presStyleCnt="0"/>
      <dgm:spPr/>
    </dgm:pt>
    <dgm:pt modelId="{FCDC8DBE-A673-473A-A176-32412DC10D6A}" type="pres">
      <dgm:prSet presAssocID="{E5E3034A-A040-42A2-B157-4155E2D07D56}" presName="Name19" presStyleLbl="parChTrans1D3" presStyleIdx="5" presStyleCnt="6"/>
      <dgm:spPr/>
    </dgm:pt>
    <dgm:pt modelId="{D5C481E9-8680-4AB3-A88F-1481ABB450BD}" type="pres">
      <dgm:prSet presAssocID="{09CE0217-5226-4F00-882F-1126FD7455DC}" presName="Name21" presStyleCnt="0"/>
      <dgm:spPr/>
    </dgm:pt>
    <dgm:pt modelId="{0FB4D68C-3FAC-4AA1-B864-7316A2727B4B}" type="pres">
      <dgm:prSet presAssocID="{09CE0217-5226-4F00-882F-1126FD7455DC}" presName="level2Shape" presStyleLbl="node3" presStyleIdx="5" presStyleCnt="6" custScaleX="155790"/>
      <dgm:spPr/>
    </dgm:pt>
    <dgm:pt modelId="{5AE20EAE-3675-4C7D-BEF3-88740899A5A8}" type="pres">
      <dgm:prSet presAssocID="{09CE0217-5226-4F00-882F-1126FD7455D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EE8420B-8633-4413-9288-BF340C48618E}" srcId="{F4074957-2643-449A-8C20-153B0BFBC4D3}" destId="{09CE0217-5226-4F00-882F-1126FD7455DC}" srcOrd="2" destOrd="0" parTransId="{E5E3034A-A040-42A2-B157-4155E2D07D56}" sibTransId="{0E3561F6-66E9-470D-9FE8-726957BBCAD0}"/>
    <dgm:cxn modelId="{9B43860C-76E1-4B5E-B6B1-4781719C2E3F}" type="presOf" srcId="{ADAC48E8-5321-4483-8A07-F543D431D863}" destId="{3DD1D70F-7BB3-4280-86EA-4002739B512C}" srcOrd="0" destOrd="0" presId="urn:microsoft.com/office/officeart/2005/8/layout/hierarchy6"/>
    <dgm:cxn modelId="{D43E0116-A40B-441E-9AF9-F828528615E5}" type="presOf" srcId="{B53A2A46-BF1E-4B7D-9997-319C64C7AD61}" destId="{B5BE4C42-9179-4A74-AD65-3280C7072E87}" srcOrd="0" destOrd="0" presId="urn:microsoft.com/office/officeart/2005/8/layout/hierarchy6"/>
    <dgm:cxn modelId="{CB01F11B-8D97-4DC8-8EC5-148CC92729DE}" srcId="{B0664EEF-0344-49FB-9DAA-F2C741D54BF5}" destId="{F4074957-2643-449A-8C20-153B0BFBC4D3}" srcOrd="1" destOrd="0" parTransId="{B53A2A46-BF1E-4B7D-9997-319C64C7AD61}" sibTransId="{9A361BD1-EABF-4ED0-B910-73C78F3D36E4}"/>
    <dgm:cxn modelId="{778FFE1E-48F8-484D-8B0C-12420B150EEC}" srcId="{B0664EEF-0344-49FB-9DAA-F2C741D54BF5}" destId="{EC190B33-137C-4561-A3C1-396A9C2AD616}" srcOrd="0" destOrd="0" parTransId="{9CC8341C-975C-4DDB-AF02-928E2E0612C0}" sibTransId="{15F6E9A2-D0C9-4E94-931C-06646BDC3270}"/>
    <dgm:cxn modelId="{0A8D7B2C-5114-4E62-BCF4-85E35BC57A6B}" srcId="{EC190B33-137C-4561-A3C1-396A9C2AD616}" destId="{C0316380-B524-4C41-8FEB-3A27F53452EC}" srcOrd="1" destOrd="0" parTransId="{D6015FAC-AC79-4EFB-AD4E-4DBBA8608E78}" sibTransId="{8D968063-3C01-44DA-B9D9-D78960EBF683}"/>
    <dgm:cxn modelId="{99FEA635-A302-4D4A-9402-B02ED25129CB}" type="presOf" srcId="{C0316380-B524-4C41-8FEB-3A27F53452EC}" destId="{3E0E134D-9BB2-46CE-A624-CEBC1B0E2859}" srcOrd="0" destOrd="0" presId="urn:microsoft.com/office/officeart/2005/8/layout/hierarchy6"/>
    <dgm:cxn modelId="{454A0D5F-575D-4E97-8E01-441353774EA7}" type="presOf" srcId="{F4074957-2643-449A-8C20-153B0BFBC4D3}" destId="{7FF5063B-D3B3-421F-9A52-DEA8BB29F5A9}" srcOrd="0" destOrd="0" presId="urn:microsoft.com/office/officeart/2005/8/layout/hierarchy6"/>
    <dgm:cxn modelId="{08E12E62-E38C-48E3-8203-B6B46E6828E6}" type="presOf" srcId="{03C6CA87-51FD-4E24-B77D-CD1CC85F9C71}" destId="{2512F3AD-BCD4-45D6-A441-2B30D0216376}" srcOrd="0" destOrd="0" presId="urn:microsoft.com/office/officeart/2005/8/layout/hierarchy6"/>
    <dgm:cxn modelId="{D417A247-434D-4DE7-9C8C-E172370BB690}" type="presOf" srcId="{B0664EEF-0344-49FB-9DAA-F2C741D54BF5}" destId="{A95DB8C1-295A-4CE7-8DB7-BDF41605722B}" srcOrd="0" destOrd="0" presId="urn:microsoft.com/office/officeart/2005/8/layout/hierarchy6"/>
    <dgm:cxn modelId="{3D08256D-376D-4FEE-85BE-450A95A0E5BE}" type="presOf" srcId="{D6015FAC-AC79-4EFB-AD4E-4DBBA8608E78}" destId="{67DB96AD-1C70-487F-86B8-BD75E26AD93D}" srcOrd="0" destOrd="0" presId="urn:microsoft.com/office/officeart/2005/8/layout/hierarchy6"/>
    <dgm:cxn modelId="{DB45A04D-C083-4219-8954-0D30DE4E6338}" type="presOf" srcId="{2B0C34E2-7334-4DFD-96F0-C6DAF5677C31}" destId="{4988946F-13FD-40F6-B04C-9984C56B3982}" srcOrd="0" destOrd="0" presId="urn:microsoft.com/office/officeart/2005/8/layout/hierarchy6"/>
    <dgm:cxn modelId="{08C8F77A-73AC-4B23-A07A-B45F69503AF6}" type="presOf" srcId="{34ECC296-3D58-45AD-970B-37313A8D0065}" destId="{E08DB6C0-E214-4AFB-A0D1-2838BE57B627}" srcOrd="0" destOrd="0" presId="urn:microsoft.com/office/officeart/2005/8/layout/hierarchy6"/>
    <dgm:cxn modelId="{CB8BE581-8597-4D10-B87C-EEBC411DDCFF}" type="presOf" srcId="{05D10377-702F-422E-8593-453679515452}" destId="{20859745-8E17-4876-A0CF-B59FE03387E0}" srcOrd="0" destOrd="0" presId="urn:microsoft.com/office/officeart/2005/8/layout/hierarchy6"/>
    <dgm:cxn modelId="{4CE90F88-7DF9-4F97-AA3D-89EC3131656D}" type="presOf" srcId="{E5E3034A-A040-42A2-B157-4155E2D07D56}" destId="{FCDC8DBE-A673-473A-A176-32412DC10D6A}" srcOrd="0" destOrd="0" presId="urn:microsoft.com/office/officeart/2005/8/layout/hierarchy6"/>
    <dgm:cxn modelId="{C65F3D92-1EF1-48EE-B253-021850099286}" srcId="{B00D88DA-D829-422F-A217-5740EE5A402F}" destId="{B0664EEF-0344-49FB-9DAA-F2C741D54BF5}" srcOrd="0" destOrd="0" parTransId="{5D5477A2-C718-4293-8C98-01BD0D7236A8}" sibTransId="{D95974D7-760D-4B91-BA87-730D94F0816E}"/>
    <dgm:cxn modelId="{64687B95-A9F2-4DC1-9F5C-E62F54E08227}" type="presOf" srcId="{180A6D0C-1111-4656-B7DB-03B5165D7599}" destId="{5BD39F66-F3DE-4D4B-86A7-D6D4699C59F0}" srcOrd="0" destOrd="0" presId="urn:microsoft.com/office/officeart/2005/8/layout/hierarchy6"/>
    <dgm:cxn modelId="{E09EA696-55A9-4924-A98B-378D46335A89}" srcId="{EC190B33-137C-4561-A3C1-396A9C2AD616}" destId="{E6C5CD14-86B0-4340-8D49-BE2EEBCE3A4E}" srcOrd="0" destOrd="0" parTransId="{FF7FF7AF-DC13-4087-99C0-FC5932B2FB5F}" sibTransId="{15BB0DA1-426F-46EC-ABDB-3C0FFD61611E}"/>
    <dgm:cxn modelId="{5262CC9A-4760-4361-8F7A-0FA3493B96E3}" type="presOf" srcId="{FF7FF7AF-DC13-4087-99C0-FC5932B2FB5F}" destId="{0377DC7E-C70A-43C7-ACC4-EC843E825BDA}" srcOrd="0" destOrd="0" presId="urn:microsoft.com/office/officeart/2005/8/layout/hierarchy6"/>
    <dgm:cxn modelId="{F836CF9B-80CE-499F-9E36-D4395C99C6E6}" type="presOf" srcId="{09CE0217-5226-4F00-882F-1126FD7455DC}" destId="{0FB4D68C-3FAC-4AA1-B864-7316A2727B4B}" srcOrd="0" destOrd="0" presId="urn:microsoft.com/office/officeart/2005/8/layout/hierarchy6"/>
    <dgm:cxn modelId="{1DE3BFAF-360F-46F4-AD2D-839A31EA9FE5}" type="presOf" srcId="{EC190B33-137C-4561-A3C1-396A9C2AD616}" destId="{53D6F900-5F3C-41D4-8DFD-59099F47E92C}" srcOrd="0" destOrd="0" presId="urn:microsoft.com/office/officeart/2005/8/layout/hierarchy6"/>
    <dgm:cxn modelId="{F079C4B9-FCD1-4F70-8F13-303DC23F5BC7}" srcId="{F4074957-2643-449A-8C20-153B0BFBC4D3}" destId="{180A6D0C-1111-4656-B7DB-03B5165D7599}" srcOrd="1" destOrd="0" parTransId="{2B0C34E2-7334-4DFD-96F0-C6DAF5677C31}" sibTransId="{12790AA1-16B7-45FF-9056-33951AE09FD2}"/>
    <dgm:cxn modelId="{0BE179E8-01DC-47CB-B3D5-5FF564C533C4}" type="presOf" srcId="{9CC8341C-975C-4DDB-AF02-928E2E0612C0}" destId="{8104E734-4259-42AA-ACFB-EB07F317690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F09BAF7-46D5-4003-A0A4-EF52A1EADC7C}" srcId="{F4074957-2643-449A-8C20-153B0BFBC4D3}" destId="{05D10377-702F-422E-8593-453679515452}" srcOrd="0" destOrd="0" parTransId="{ADAC48E8-5321-4483-8A07-F543D431D863}" sibTransId="{EA371466-7281-43BC-AD4F-32631C8F14BD}"/>
    <dgm:cxn modelId="{CC9BFDF7-D372-4B31-850B-9411E4A6161C}" srcId="{EC190B33-137C-4561-A3C1-396A9C2AD616}" destId="{34ECC296-3D58-45AD-970B-37313A8D0065}" srcOrd="2" destOrd="0" parTransId="{03C6CA87-51FD-4E24-B77D-CD1CC85F9C71}" sibTransId="{347460A0-6CAE-46C4-9178-A1145EC6BBB1}"/>
    <dgm:cxn modelId="{93623DFB-C9F1-4A1B-A96F-7E386A784D9B}" type="presOf" srcId="{E6C5CD14-86B0-4340-8D49-BE2EEBCE3A4E}" destId="{1CB999FA-3B42-4DE9-803D-EC13DA13AA31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B7A15977-90BE-4488-A580-7A3E26271CE8}" type="presParOf" srcId="{9946BB4B-0D0D-4192-B468-E6FAAB5AE8F3}" destId="{27E4188D-3AD9-4EF3-8628-675712E45B98}" srcOrd="0" destOrd="0" presId="urn:microsoft.com/office/officeart/2005/8/layout/hierarchy6"/>
    <dgm:cxn modelId="{29735624-BB03-44DA-8610-52C0CA2396C8}" type="presParOf" srcId="{27E4188D-3AD9-4EF3-8628-675712E45B98}" destId="{A95DB8C1-295A-4CE7-8DB7-BDF41605722B}" srcOrd="0" destOrd="0" presId="urn:microsoft.com/office/officeart/2005/8/layout/hierarchy6"/>
    <dgm:cxn modelId="{1A547D78-3E8C-4E84-9756-8217CAA2E333}" type="presParOf" srcId="{27E4188D-3AD9-4EF3-8628-675712E45B98}" destId="{DAF0677F-6E8C-4142-BBE4-8089E2E9505D}" srcOrd="1" destOrd="0" presId="urn:microsoft.com/office/officeart/2005/8/layout/hierarchy6"/>
    <dgm:cxn modelId="{C6CEBD07-F416-4DCC-9377-1B92F4995A22}" type="presParOf" srcId="{DAF0677F-6E8C-4142-BBE4-8089E2E9505D}" destId="{8104E734-4259-42AA-ACFB-EB07F3176906}" srcOrd="0" destOrd="0" presId="urn:microsoft.com/office/officeart/2005/8/layout/hierarchy6"/>
    <dgm:cxn modelId="{0BCA1EF6-A332-49C0-B6BE-9CA0A1E9AF6C}" type="presParOf" srcId="{DAF0677F-6E8C-4142-BBE4-8089E2E9505D}" destId="{4639EF2E-3EB6-4A56-A100-64769EB45C4C}" srcOrd="1" destOrd="0" presId="urn:microsoft.com/office/officeart/2005/8/layout/hierarchy6"/>
    <dgm:cxn modelId="{93DDE794-201A-43F4-8B08-F9D654DFB756}" type="presParOf" srcId="{4639EF2E-3EB6-4A56-A100-64769EB45C4C}" destId="{53D6F900-5F3C-41D4-8DFD-59099F47E92C}" srcOrd="0" destOrd="0" presId="urn:microsoft.com/office/officeart/2005/8/layout/hierarchy6"/>
    <dgm:cxn modelId="{0579009E-2C23-4F13-A04E-3C682172FD30}" type="presParOf" srcId="{4639EF2E-3EB6-4A56-A100-64769EB45C4C}" destId="{5AEA0363-2C91-47F0-8B67-6137E78BD68C}" srcOrd="1" destOrd="0" presId="urn:microsoft.com/office/officeart/2005/8/layout/hierarchy6"/>
    <dgm:cxn modelId="{D705153F-0221-43AE-BFE3-788D3B5FE56B}" type="presParOf" srcId="{5AEA0363-2C91-47F0-8B67-6137E78BD68C}" destId="{0377DC7E-C70A-43C7-ACC4-EC843E825BDA}" srcOrd="0" destOrd="0" presId="urn:microsoft.com/office/officeart/2005/8/layout/hierarchy6"/>
    <dgm:cxn modelId="{FFCE83E9-B975-4EBD-A22E-162AE7F99BDC}" type="presParOf" srcId="{5AEA0363-2C91-47F0-8B67-6137E78BD68C}" destId="{FFAD275E-6949-4C70-AD1C-9957908ED79D}" srcOrd="1" destOrd="0" presId="urn:microsoft.com/office/officeart/2005/8/layout/hierarchy6"/>
    <dgm:cxn modelId="{E2D3E254-F750-4C90-B343-24F3F68FFABA}" type="presParOf" srcId="{FFAD275E-6949-4C70-AD1C-9957908ED79D}" destId="{1CB999FA-3B42-4DE9-803D-EC13DA13AA31}" srcOrd="0" destOrd="0" presId="urn:microsoft.com/office/officeart/2005/8/layout/hierarchy6"/>
    <dgm:cxn modelId="{0250C6FF-6C2C-4C69-816C-AAD6E8F899E6}" type="presParOf" srcId="{FFAD275E-6949-4C70-AD1C-9957908ED79D}" destId="{ED979C05-721D-447F-9A0D-7C3253A12B25}" srcOrd="1" destOrd="0" presId="urn:microsoft.com/office/officeart/2005/8/layout/hierarchy6"/>
    <dgm:cxn modelId="{F9C4A1E4-9BC2-45DE-AB5B-2B7F3AC8BB91}" type="presParOf" srcId="{5AEA0363-2C91-47F0-8B67-6137E78BD68C}" destId="{67DB96AD-1C70-487F-86B8-BD75E26AD93D}" srcOrd="2" destOrd="0" presId="urn:microsoft.com/office/officeart/2005/8/layout/hierarchy6"/>
    <dgm:cxn modelId="{9EF3BED6-F9EF-48C9-8574-84AFCD04045A}" type="presParOf" srcId="{5AEA0363-2C91-47F0-8B67-6137E78BD68C}" destId="{AFF5D43C-28CC-419D-B0D3-9C9E5D38A561}" srcOrd="3" destOrd="0" presId="urn:microsoft.com/office/officeart/2005/8/layout/hierarchy6"/>
    <dgm:cxn modelId="{0688C2B1-38DD-4661-AC47-A3D138DA8B8C}" type="presParOf" srcId="{AFF5D43C-28CC-419D-B0D3-9C9E5D38A561}" destId="{3E0E134D-9BB2-46CE-A624-CEBC1B0E2859}" srcOrd="0" destOrd="0" presId="urn:microsoft.com/office/officeart/2005/8/layout/hierarchy6"/>
    <dgm:cxn modelId="{76508816-506A-4296-B873-4908C7D43392}" type="presParOf" srcId="{AFF5D43C-28CC-419D-B0D3-9C9E5D38A561}" destId="{A24DCEB8-05FD-4C09-A519-0281074B1F6B}" srcOrd="1" destOrd="0" presId="urn:microsoft.com/office/officeart/2005/8/layout/hierarchy6"/>
    <dgm:cxn modelId="{198499DB-7DE3-420A-83C3-A4E5AE34B898}" type="presParOf" srcId="{5AEA0363-2C91-47F0-8B67-6137E78BD68C}" destId="{2512F3AD-BCD4-45D6-A441-2B30D0216376}" srcOrd="4" destOrd="0" presId="urn:microsoft.com/office/officeart/2005/8/layout/hierarchy6"/>
    <dgm:cxn modelId="{93CB5AB0-04F4-4D2B-A4F6-5E493A9CC4E4}" type="presParOf" srcId="{5AEA0363-2C91-47F0-8B67-6137E78BD68C}" destId="{FC37E6AD-770C-47AA-AAB5-C151BB74AF97}" srcOrd="5" destOrd="0" presId="urn:microsoft.com/office/officeart/2005/8/layout/hierarchy6"/>
    <dgm:cxn modelId="{DFA19E69-780E-41AE-8087-CD0FA0E28B1D}" type="presParOf" srcId="{FC37E6AD-770C-47AA-AAB5-C151BB74AF97}" destId="{E08DB6C0-E214-4AFB-A0D1-2838BE57B627}" srcOrd="0" destOrd="0" presId="urn:microsoft.com/office/officeart/2005/8/layout/hierarchy6"/>
    <dgm:cxn modelId="{D5C06A54-E098-49AB-BA0E-FEB1533E0FB4}" type="presParOf" srcId="{FC37E6AD-770C-47AA-AAB5-C151BB74AF97}" destId="{E4E08AEC-C8DD-4E69-9D4F-BAC725124B02}" srcOrd="1" destOrd="0" presId="urn:microsoft.com/office/officeart/2005/8/layout/hierarchy6"/>
    <dgm:cxn modelId="{7D2D6382-FF12-419A-8239-CC1A64BB942E}" type="presParOf" srcId="{DAF0677F-6E8C-4142-BBE4-8089E2E9505D}" destId="{B5BE4C42-9179-4A74-AD65-3280C7072E87}" srcOrd="2" destOrd="0" presId="urn:microsoft.com/office/officeart/2005/8/layout/hierarchy6"/>
    <dgm:cxn modelId="{8959B104-A47B-4664-824F-B6501860E00D}" type="presParOf" srcId="{DAF0677F-6E8C-4142-BBE4-8089E2E9505D}" destId="{2D3CE4FD-CEF2-4027-ABFF-BAFD3FE480E8}" srcOrd="3" destOrd="0" presId="urn:microsoft.com/office/officeart/2005/8/layout/hierarchy6"/>
    <dgm:cxn modelId="{25CD8A0B-5BF6-4997-B951-CA2E9EC48534}" type="presParOf" srcId="{2D3CE4FD-CEF2-4027-ABFF-BAFD3FE480E8}" destId="{7FF5063B-D3B3-421F-9A52-DEA8BB29F5A9}" srcOrd="0" destOrd="0" presId="urn:microsoft.com/office/officeart/2005/8/layout/hierarchy6"/>
    <dgm:cxn modelId="{C3C1DBFA-9664-4BF7-8FCB-B81E341BAD87}" type="presParOf" srcId="{2D3CE4FD-CEF2-4027-ABFF-BAFD3FE480E8}" destId="{625AB053-B52B-44FA-BECA-101F229B1218}" srcOrd="1" destOrd="0" presId="urn:microsoft.com/office/officeart/2005/8/layout/hierarchy6"/>
    <dgm:cxn modelId="{1AE3B5F0-4C44-415B-B2EE-29C1ACE55456}" type="presParOf" srcId="{625AB053-B52B-44FA-BECA-101F229B1218}" destId="{3DD1D70F-7BB3-4280-86EA-4002739B512C}" srcOrd="0" destOrd="0" presId="urn:microsoft.com/office/officeart/2005/8/layout/hierarchy6"/>
    <dgm:cxn modelId="{03CAC239-1F49-4660-8512-D351AC484EE5}" type="presParOf" srcId="{625AB053-B52B-44FA-BECA-101F229B1218}" destId="{7429300F-EE57-4F8B-B764-75D0037B939A}" srcOrd="1" destOrd="0" presId="urn:microsoft.com/office/officeart/2005/8/layout/hierarchy6"/>
    <dgm:cxn modelId="{E357782F-EE50-43E7-80F9-78BE7769499B}" type="presParOf" srcId="{7429300F-EE57-4F8B-B764-75D0037B939A}" destId="{20859745-8E17-4876-A0CF-B59FE03387E0}" srcOrd="0" destOrd="0" presId="urn:microsoft.com/office/officeart/2005/8/layout/hierarchy6"/>
    <dgm:cxn modelId="{34F47C9C-3D37-4186-B6CC-875619FF76C6}" type="presParOf" srcId="{7429300F-EE57-4F8B-B764-75D0037B939A}" destId="{2BE93469-E389-41D0-82F1-2968A8C9661A}" srcOrd="1" destOrd="0" presId="urn:microsoft.com/office/officeart/2005/8/layout/hierarchy6"/>
    <dgm:cxn modelId="{03789676-9E4B-4A3D-AE96-8ED4C3F40C8F}" type="presParOf" srcId="{625AB053-B52B-44FA-BECA-101F229B1218}" destId="{4988946F-13FD-40F6-B04C-9984C56B3982}" srcOrd="2" destOrd="0" presId="urn:microsoft.com/office/officeart/2005/8/layout/hierarchy6"/>
    <dgm:cxn modelId="{AF73B311-A717-403A-B215-034256E28AC6}" type="presParOf" srcId="{625AB053-B52B-44FA-BECA-101F229B1218}" destId="{48249447-119F-4750-9DAA-1B07B4E0B895}" srcOrd="3" destOrd="0" presId="urn:microsoft.com/office/officeart/2005/8/layout/hierarchy6"/>
    <dgm:cxn modelId="{B6029C38-2BEF-42AA-AF64-17A478DFE3C7}" type="presParOf" srcId="{48249447-119F-4750-9DAA-1B07B4E0B895}" destId="{5BD39F66-F3DE-4D4B-86A7-D6D4699C59F0}" srcOrd="0" destOrd="0" presId="urn:microsoft.com/office/officeart/2005/8/layout/hierarchy6"/>
    <dgm:cxn modelId="{4E877538-2593-4E68-9C97-8C1DAC22471F}" type="presParOf" srcId="{48249447-119F-4750-9DAA-1B07B4E0B895}" destId="{7B3BFF82-18E2-472C-91A2-F666F3A87A74}" srcOrd="1" destOrd="0" presId="urn:microsoft.com/office/officeart/2005/8/layout/hierarchy6"/>
    <dgm:cxn modelId="{1942881B-9910-4C93-B488-C19A22ED65F5}" type="presParOf" srcId="{625AB053-B52B-44FA-BECA-101F229B1218}" destId="{FCDC8DBE-A673-473A-A176-32412DC10D6A}" srcOrd="4" destOrd="0" presId="urn:microsoft.com/office/officeart/2005/8/layout/hierarchy6"/>
    <dgm:cxn modelId="{C1859B3B-305E-4F52-93B5-5E8FFB24CCB7}" type="presParOf" srcId="{625AB053-B52B-44FA-BECA-101F229B1218}" destId="{D5C481E9-8680-4AB3-A88F-1481ABB450BD}" srcOrd="5" destOrd="0" presId="urn:microsoft.com/office/officeart/2005/8/layout/hierarchy6"/>
    <dgm:cxn modelId="{23171150-69F7-4A89-BA43-0568BF6B22E6}" type="presParOf" srcId="{D5C481E9-8680-4AB3-A88F-1481ABB450BD}" destId="{0FB4D68C-3FAC-4AA1-B864-7316A2727B4B}" srcOrd="0" destOrd="0" presId="urn:microsoft.com/office/officeart/2005/8/layout/hierarchy6"/>
    <dgm:cxn modelId="{AA7A19E2-8441-4C56-9408-91B305A61C5C}" type="presParOf" srcId="{D5C481E9-8680-4AB3-A88F-1481ABB450BD}" destId="{5AE20EAE-3675-4C7D-BEF3-88740899A5A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F4074957-2643-449A-8C20-153B0BFBC4D3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B53A2A46-BF1E-4B7D-9997-319C64C7AD61}" type="parTrans" cxnId="{CB01F11B-8D97-4DC8-8EC5-148CC92729DE}">
      <dgm:prSet/>
      <dgm:spPr/>
      <dgm:t>
        <a:bodyPr/>
        <a:lstStyle/>
        <a:p>
          <a:endParaRPr lang="en-GB"/>
        </a:p>
      </dgm:t>
    </dgm:pt>
    <dgm:pt modelId="{9A361BD1-EABF-4ED0-B910-73C78F3D36E4}" type="sibTrans" cxnId="{CB01F11B-8D97-4DC8-8EC5-148CC92729DE}">
      <dgm:prSet/>
      <dgm:spPr/>
      <dgm:t>
        <a:bodyPr/>
        <a:lstStyle/>
        <a:p>
          <a:endParaRPr lang="en-GB"/>
        </a:p>
      </dgm:t>
    </dgm:pt>
    <dgm:pt modelId="{EC190B33-137C-4561-A3C1-396A9C2AD616}">
      <dgm:prSet phldrT="[Text]"/>
      <dgm:spPr/>
      <dgm:t>
        <a:bodyPr/>
        <a:lstStyle/>
        <a:p>
          <a:r>
            <a:rPr lang="en-GB" dirty="0"/>
            <a:t>Capital letters</a:t>
          </a:r>
        </a:p>
      </dgm:t>
    </dgm:pt>
    <dgm:pt modelId="{9CC8341C-975C-4DDB-AF02-928E2E0612C0}" type="parTrans" cxnId="{778FFE1E-48F8-484D-8B0C-12420B150EEC}">
      <dgm:prSet/>
      <dgm:spPr/>
      <dgm:t>
        <a:bodyPr/>
        <a:lstStyle/>
        <a:p>
          <a:endParaRPr lang="en-GB"/>
        </a:p>
      </dgm:t>
    </dgm:pt>
    <dgm:pt modelId="{15F6E9A2-D0C9-4E94-931C-06646BDC3270}" type="sibTrans" cxnId="{778FFE1E-48F8-484D-8B0C-12420B150EEC}">
      <dgm:prSet/>
      <dgm:spPr/>
      <dgm:t>
        <a:bodyPr/>
        <a:lstStyle/>
        <a:p>
          <a:endParaRPr lang="en-GB"/>
        </a:p>
      </dgm:t>
    </dgm:pt>
    <dgm:pt modelId="{8DBFEEDD-F31B-4236-AB2E-E8134A21A5BE}">
      <dgm:prSet phldrT="[Text]"/>
      <dgm:spPr/>
      <dgm:t>
        <a:bodyPr/>
        <a:lstStyle/>
        <a:p>
          <a:r>
            <a:rPr lang="en-GB" dirty="0"/>
            <a:t>Punctuation</a:t>
          </a:r>
        </a:p>
      </dgm:t>
    </dgm:pt>
    <dgm:pt modelId="{EF34D89A-E325-4A4C-B6D2-87D590354227}" type="parTrans" cxnId="{DA6B5246-FF97-4F4D-8EDC-58C359E7EFA6}">
      <dgm:prSet/>
      <dgm:spPr/>
      <dgm:t>
        <a:bodyPr/>
        <a:lstStyle/>
        <a:p>
          <a:endParaRPr lang="en-GB"/>
        </a:p>
      </dgm:t>
    </dgm:pt>
    <dgm:pt modelId="{97CA02E7-BE8B-49A0-8FEC-5CF17EFBEF6C}" type="sibTrans" cxnId="{DA6B5246-FF97-4F4D-8EDC-58C359E7EFA6}">
      <dgm:prSet/>
      <dgm:spPr/>
      <dgm:t>
        <a:bodyPr/>
        <a:lstStyle/>
        <a:p>
          <a:endParaRPr lang="en-GB"/>
        </a:p>
      </dgm:t>
    </dgm:pt>
    <dgm:pt modelId="{D14FB0A0-C71B-413D-89E1-9E69BBDB0B59}">
      <dgm:prSet phldrT="[Text]"/>
      <dgm:spPr/>
      <dgm:t>
        <a:bodyPr/>
        <a:lstStyle/>
        <a:p>
          <a:r>
            <a:rPr lang="en-GB" dirty="0"/>
            <a:t>Full stops</a:t>
          </a:r>
        </a:p>
      </dgm:t>
    </dgm:pt>
    <dgm:pt modelId="{755D507B-B586-46BD-8E78-AED80440A1F9}" type="parTrans" cxnId="{9E30405B-4706-4F8A-A8EA-46BFEC596B09}">
      <dgm:prSet/>
      <dgm:spPr/>
      <dgm:t>
        <a:bodyPr/>
        <a:lstStyle/>
        <a:p>
          <a:endParaRPr lang="en-GB"/>
        </a:p>
      </dgm:t>
    </dgm:pt>
    <dgm:pt modelId="{6DE912D0-94F4-4182-85A7-D00081CF230C}" type="sibTrans" cxnId="{9E30405B-4706-4F8A-A8EA-46BFEC596B09}">
      <dgm:prSet/>
      <dgm:spPr/>
      <dgm:t>
        <a:bodyPr/>
        <a:lstStyle/>
        <a:p>
          <a:endParaRPr lang="en-GB"/>
        </a:p>
      </dgm:t>
    </dgm:pt>
    <dgm:pt modelId="{5D73F0C8-4D02-4D21-AE1F-1326D654BA8D}">
      <dgm:prSet phldrT="[Text]"/>
      <dgm:spPr/>
      <dgm:t>
        <a:bodyPr/>
        <a:lstStyle/>
        <a:p>
          <a:r>
            <a:rPr lang="en-GB" dirty="0"/>
            <a:t>Question marks</a:t>
          </a:r>
        </a:p>
      </dgm:t>
    </dgm:pt>
    <dgm:pt modelId="{4DFB8BA2-B7B8-40D2-8CD3-4D00EB6FA33B}" type="parTrans" cxnId="{31425578-571F-4DAC-A2AD-E9CBA89221B3}">
      <dgm:prSet/>
      <dgm:spPr/>
      <dgm:t>
        <a:bodyPr/>
        <a:lstStyle/>
        <a:p>
          <a:endParaRPr lang="en-GB"/>
        </a:p>
      </dgm:t>
    </dgm:pt>
    <dgm:pt modelId="{674E1990-E355-4574-8D8F-8686C36E9AE4}" type="sibTrans" cxnId="{31425578-571F-4DAC-A2AD-E9CBA89221B3}">
      <dgm:prSet/>
      <dgm:spPr/>
      <dgm:t>
        <a:bodyPr/>
        <a:lstStyle/>
        <a:p>
          <a:endParaRPr lang="en-GB"/>
        </a:p>
      </dgm:t>
    </dgm:pt>
    <dgm:pt modelId="{D9064439-3E2E-46FC-AEFF-82669C6CDC55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8C121265-64CF-4DA6-93EA-02B2D4C4352F}" type="parTrans" cxnId="{2B377ADB-8692-49A9-835A-4E253C24573C}">
      <dgm:prSet/>
      <dgm:spPr/>
      <dgm:t>
        <a:bodyPr/>
        <a:lstStyle/>
        <a:p>
          <a:endParaRPr lang="en-GB"/>
        </a:p>
      </dgm:t>
    </dgm:pt>
    <dgm:pt modelId="{B2B9176C-797C-4511-9D89-518BD97E7E69}" type="sibTrans" cxnId="{2B377ADB-8692-49A9-835A-4E253C24573C}">
      <dgm:prSet/>
      <dgm:spPr/>
      <dgm:t>
        <a:bodyPr/>
        <a:lstStyle/>
        <a:p>
          <a:endParaRPr lang="en-GB"/>
        </a:p>
      </dgm:t>
    </dgm:pt>
    <dgm:pt modelId="{7C804BD8-8031-4D3B-965C-5C073FBDAFA0}">
      <dgm:prSet phldrT="[Text]"/>
      <dgm:spPr/>
      <dgm:t>
        <a:bodyPr/>
        <a:lstStyle/>
        <a:p>
          <a:r>
            <a:rPr lang="en-GB" dirty="0"/>
            <a:t>At the end of commands</a:t>
          </a:r>
        </a:p>
      </dgm:t>
    </dgm:pt>
    <dgm:pt modelId="{4A41FDE1-B417-4B99-864E-CDDB2D6C1A9E}" type="parTrans" cxnId="{6D6A0FBA-06C6-4B2C-97F8-014D09F4D6FA}">
      <dgm:prSet/>
      <dgm:spPr/>
    </dgm:pt>
    <dgm:pt modelId="{B1A9499A-0AA5-454A-83AD-BE4E197B6BD1}" type="sibTrans" cxnId="{6D6A0FBA-06C6-4B2C-97F8-014D09F4D6FA}">
      <dgm:prSet/>
      <dgm:spPr/>
    </dgm:pt>
    <dgm:pt modelId="{6B136FB7-62DE-40EB-A610-E482B91C3D7B}">
      <dgm:prSet phldrT="[Text]"/>
      <dgm:spPr/>
      <dgm:t>
        <a:bodyPr/>
        <a:lstStyle/>
        <a:p>
          <a:r>
            <a:rPr lang="en-GB" dirty="0"/>
            <a:t>At the end of statements</a:t>
          </a:r>
        </a:p>
      </dgm:t>
    </dgm:pt>
    <dgm:pt modelId="{3027C385-C559-4FB9-8A32-859CDD8F79A2}" type="parTrans" cxnId="{0DED87B9-7627-4B18-8E0E-F0BCD1FEC5E9}">
      <dgm:prSet/>
      <dgm:spPr/>
      <dgm:t>
        <a:bodyPr/>
        <a:lstStyle/>
        <a:p>
          <a:endParaRPr lang="en-GB"/>
        </a:p>
      </dgm:t>
    </dgm:pt>
    <dgm:pt modelId="{CAA2177A-1B47-436C-8C83-4145A372F2D7}" type="sibTrans" cxnId="{0DED87B9-7627-4B18-8E0E-F0BCD1FEC5E9}">
      <dgm:prSet/>
      <dgm:spPr/>
      <dgm:t>
        <a:bodyPr/>
        <a:lstStyle/>
        <a:p>
          <a:endParaRPr lang="en-GB"/>
        </a:p>
      </dgm:t>
    </dgm:pt>
    <dgm:pt modelId="{E77B6E91-9870-4FD9-A26C-8E043D79D041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145D55F-B91C-4F75-A023-9E868F71487B}" type="parTrans" cxnId="{0CEDE134-9D10-4418-9A40-5AC7A6C08A59}">
      <dgm:prSet/>
      <dgm:spPr/>
    </dgm:pt>
    <dgm:pt modelId="{1E868A9D-E6BE-474A-B897-A0F8D8AA1D5B}" type="sibTrans" cxnId="{0CEDE134-9D10-4418-9A40-5AC7A6C08A59}">
      <dgm:prSet/>
      <dgm:spPr/>
    </dgm:pt>
    <dgm:pt modelId="{7D6EC108-05B1-4A10-B673-9ED2ADBEC591}">
      <dgm:prSet phldrT="[Text]"/>
      <dgm:spPr/>
      <dgm:t>
        <a:bodyPr/>
        <a:lstStyle/>
        <a:p>
          <a:r>
            <a:rPr lang="en-GB" dirty="0"/>
            <a:t>Pronoun I</a:t>
          </a:r>
        </a:p>
      </dgm:t>
    </dgm:pt>
    <dgm:pt modelId="{A7BD9FAA-5BF5-49D9-B279-868A27FB81B0}" type="parTrans" cxnId="{E90F21E3-855F-4EF8-9043-270BD12AD5DB}">
      <dgm:prSet/>
      <dgm:spPr/>
      <dgm:t>
        <a:bodyPr/>
        <a:lstStyle/>
        <a:p>
          <a:endParaRPr lang="en-GB"/>
        </a:p>
      </dgm:t>
    </dgm:pt>
    <dgm:pt modelId="{B339746E-9D47-4079-A38A-27B42ED98FE2}" type="sibTrans" cxnId="{E90F21E3-855F-4EF8-9043-270BD12AD5DB}">
      <dgm:prSet/>
      <dgm:spPr/>
      <dgm:t>
        <a:bodyPr/>
        <a:lstStyle/>
        <a:p>
          <a:endParaRPr lang="en-GB"/>
        </a:p>
      </dgm:t>
    </dgm:pt>
    <dgm:pt modelId="{E8367C27-C7AF-418A-87C9-C2F15F2F7A44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5EF41733-B5F9-4274-9472-D8BDCF4F7024}" type="parTrans" cxnId="{8426CAAC-C797-4A04-9C16-3B69AEFA3C4F}">
      <dgm:prSet/>
      <dgm:spPr/>
      <dgm:t>
        <a:bodyPr/>
        <a:lstStyle/>
        <a:p>
          <a:endParaRPr lang="en-GB"/>
        </a:p>
      </dgm:t>
    </dgm:pt>
    <dgm:pt modelId="{974A27D4-FF12-4963-92F9-04CC46A585B5}" type="sibTrans" cxnId="{8426CAAC-C797-4A04-9C16-3B69AEFA3C4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BB5EDD1-2EBD-4719-B4BE-B4961552B9FB}" type="pres">
      <dgm:prSet presAssocID="{8DBFEEDD-F31B-4236-AB2E-E8134A21A5BE}" presName="Name14" presStyleCnt="0"/>
      <dgm:spPr/>
    </dgm:pt>
    <dgm:pt modelId="{CFC1574A-2C40-4302-92E3-5EC6392C3F8E}" type="pres">
      <dgm:prSet presAssocID="{8DBFEEDD-F31B-4236-AB2E-E8134A21A5BE}" presName="level1Shape" presStyleLbl="node0" presStyleIdx="0" presStyleCnt="1">
        <dgm:presLayoutVars>
          <dgm:chPref val="3"/>
        </dgm:presLayoutVars>
      </dgm:prSet>
      <dgm:spPr/>
    </dgm:pt>
    <dgm:pt modelId="{63E5EDEB-D9E5-4D8F-B5D0-4ECB59FF3FF9}" type="pres">
      <dgm:prSet presAssocID="{8DBFEEDD-F31B-4236-AB2E-E8134A21A5BE}" presName="hierChild2" presStyleCnt="0"/>
      <dgm:spPr/>
    </dgm:pt>
    <dgm:pt modelId="{99C243EB-D5E9-4068-8F18-4A974F5B38C9}" type="pres">
      <dgm:prSet presAssocID="{9CC8341C-975C-4DDB-AF02-928E2E0612C0}" presName="Name19" presStyleLbl="parChTrans1D2" presStyleIdx="0" presStyleCnt="2"/>
      <dgm:spPr/>
    </dgm:pt>
    <dgm:pt modelId="{3406E256-DDCC-446E-8164-C0C12548CAB0}" type="pres">
      <dgm:prSet presAssocID="{EC190B33-137C-4561-A3C1-396A9C2AD616}" presName="Name21" presStyleCnt="0"/>
      <dgm:spPr/>
    </dgm:pt>
    <dgm:pt modelId="{BAF5932D-8FF4-44E1-948A-E6F60E2A79A5}" type="pres">
      <dgm:prSet presAssocID="{EC190B33-137C-4561-A3C1-396A9C2AD616}" presName="level2Shape" presStyleLbl="node2" presStyleIdx="0" presStyleCnt="2"/>
      <dgm:spPr/>
    </dgm:pt>
    <dgm:pt modelId="{7ED8F65C-B183-48DD-8CFA-E18FB35149CA}" type="pres">
      <dgm:prSet presAssocID="{EC190B33-137C-4561-A3C1-396A9C2AD616}" presName="hierChild3" presStyleCnt="0"/>
      <dgm:spPr/>
    </dgm:pt>
    <dgm:pt modelId="{4A5C167D-93B4-4B9A-8FF8-63E1D49CFC70}" type="pres">
      <dgm:prSet presAssocID="{4145D55F-B91C-4F75-A023-9E868F71487B}" presName="Name19" presStyleLbl="parChTrans1D3" presStyleIdx="0" presStyleCnt="6"/>
      <dgm:spPr/>
    </dgm:pt>
    <dgm:pt modelId="{40E50B66-E3F9-4DAD-9851-F056E3B487E9}" type="pres">
      <dgm:prSet presAssocID="{E77B6E91-9870-4FD9-A26C-8E043D79D041}" presName="Name21" presStyleCnt="0"/>
      <dgm:spPr/>
    </dgm:pt>
    <dgm:pt modelId="{D6A81CAA-1206-47D3-8C04-12361509EF64}" type="pres">
      <dgm:prSet presAssocID="{E77B6E91-9870-4FD9-A26C-8E043D79D041}" presName="level2Shape" presStyleLbl="node3" presStyleIdx="0" presStyleCnt="6"/>
      <dgm:spPr/>
    </dgm:pt>
    <dgm:pt modelId="{732A47BF-E012-4D08-9A4F-5769B9805692}" type="pres">
      <dgm:prSet presAssocID="{E77B6E91-9870-4FD9-A26C-8E043D79D041}" presName="hierChild3" presStyleCnt="0"/>
      <dgm:spPr/>
    </dgm:pt>
    <dgm:pt modelId="{FB908E2D-C94C-49F5-82A9-F23194BE9741}" type="pres">
      <dgm:prSet presAssocID="{A7BD9FAA-5BF5-49D9-B279-868A27FB81B0}" presName="Name19" presStyleLbl="parChTrans1D3" presStyleIdx="1" presStyleCnt="6"/>
      <dgm:spPr/>
    </dgm:pt>
    <dgm:pt modelId="{77438FBF-511A-4B04-8FF6-27FC776CFDFA}" type="pres">
      <dgm:prSet presAssocID="{7D6EC108-05B1-4A10-B673-9ED2ADBEC591}" presName="Name21" presStyleCnt="0"/>
      <dgm:spPr/>
    </dgm:pt>
    <dgm:pt modelId="{BAE9421A-1188-4CB7-9670-07DE2BCFC611}" type="pres">
      <dgm:prSet presAssocID="{7D6EC108-05B1-4A10-B673-9ED2ADBEC591}" presName="level2Shape" presStyleLbl="node3" presStyleIdx="1" presStyleCnt="6"/>
      <dgm:spPr/>
    </dgm:pt>
    <dgm:pt modelId="{FD71338D-E29D-4C7D-B474-D0C00B38A3C3}" type="pres">
      <dgm:prSet presAssocID="{7D6EC108-05B1-4A10-B673-9ED2ADBEC591}" presName="hierChild3" presStyleCnt="0"/>
      <dgm:spPr/>
    </dgm:pt>
    <dgm:pt modelId="{50910BC4-5208-4908-A927-B8D85202C755}" type="pres">
      <dgm:prSet presAssocID="{5EF41733-B5F9-4274-9472-D8BDCF4F7024}" presName="Name19" presStyleLbl="parChTrans1D3" presStyleIdx="2" presStyleCnt="6"/>
      <dgm:spPr/>
    </dgm:pt>
    <dgm:pt modelId="{0CC577ED-C325-4A66-BC48-3A3732694059}" type="pres">
      <dgm:prSet presAssocID="{E8367C27-C7AF-418A-87C9-C2F15F2F7A44}" presName="Name21" presStyleCnt="0"/>
      <dgm:spPr/>
    </dgm:pt>
    <dgm:pt modelId="{AF535B1F-5BE9-41F7-9FD0-A7D2A552E944}" type="pres">
      <dgm:prSet presAssocID="{E8367C27-C7AF-418A-87C9-C2F15F2F7A44}" presName="level2Shape" presStyleLbl="node3" presStyleIdx="2" presStyleCnt="6"/>
      <dgm:spPr/>
    </dgm:pt>
    <dgm:pt modelId="{61D1EFD8-1F99-4764-8686-EE08B50281AD}" type="pres">
      <dgm:prSet presAssocID="{E8367C27-C7AF-418A-87C9-C2F15F2F7A44}" presName="hierChild3" presStyleCnt="0"/>
      <dgm:spPr/>
    </dgm:pt>
    <dgm:pt modelId="{D583C153-8A25-4D64-81AC-8BF637C2E95B}" type="pres">
      <dgm:prSet presAssocID="{B53A2A46-BF1E-4B7D-9997-319C64C7AD61}" presName="Name19" presStyleLbl="parChTrans1D2" presStyleIdx="1" presStyleCnt="2"/>
      <dgm:spPr/>
    </dgm:pt>
    <dgm:pt modelId="{34F576ED-6758-4BEF-B049-3902BD07412F}" type="pres">
      <dgm:prSet presAssocID="{F4074957-2643-449A-8C20-153B0BFBC4D3}" presName="Name21" presStyleCnt="0"/>
      <dgm:spPr/>
    </dgm:pt>
    <dgm:pt modelId="{36738F4D-3BFB-4199-915B-F5412B186E26}" type="pres">
      <dgm:prSet presAssocID="{F4074957-2643-449A-8C20-153B0BFBC4D3}" presName="level2Shape" presStyleLbl="node2" presStyleIdx="1" presStyleCnt="2"/>
      <dgm:spPr/>
    </dgm:pt>
    <dgm:pt modelId="{3CB1DD82-3D3A-4A72-BBF2-34D8FF9CCE2F}" type="pres">
      <dgm:prSet presAssocID="{F4074957-2643-449A-8C20-153B0BFBC4D3}" presName="hierChild3" presStyleCnt="0"/>
      <dgm:spPr/>
    </dgm:pt>
    <dgm:pt modelId="{430B2DCC-E7BA-439D-B6DF-F2DCF36FC6A8}" type="pres">
      <dgm:prSet presAssocID="{755D507B-B586-46BD-8E78-AED80440A1F9}" presName="Name19" presStyleLbl="parChTrans1D3" presStyleIdx="3" presStyleCnt="6"/>
      <dgm:spPr/>
    </dgm:pt>
    <dgm:pt modelId="{232FE986-6BD6-4840-81E7-483606AA0EAA}" type="pres">
      <dgm:prSet presAssocID="{D14FB0A0-C71B-413D-89E1-9E69BBDB0B59}" presName="Name21" presStyleCnt="0"/>
      <dgm:spPr/>
    </dgm:pt>
    <dgm:pt modelId="{2EA77244-D0B4-4036-95A9-CF51D1F678F4}" type="pres">
      <dgm:prSet presAssocID="{D14FB0A0-C71B-413D-89E1-9E69BBDB0B59}" presName="level2Shape" presStyleLbl="node3" presStyleIdx="3" presStyleCnt="6"/>
      <dgm:spPr/>
    </dgm:pt>
    <dgm:pt modelId="{110A1FC2-9F59-4004-9B6C-73396A105F8D}" type="pres">
      <dgm:prSet presAssocID="{D14FB0A0-C71B-413D-89E1-9E69BBDB0B59}" presName="hierChild3" presStyleCnt="0"/>
      <dgm:spPr/>
    </dgm:pt>
    <dgm:pt modelId="{2C7A5118-ED06-469C-8C11-D41815CCBA3D}" type="pres">
      <dgm:prSet presAssocID="{4A41FDE1-B417-4B99-864E-CDDB2D6C1A9E}" presName="Name19" presStyleLbl="parChTrans1D4" presStyleIdx="0" presStyleCnt="2"/>
      <dgm:spPr/>
    </dgm:pt>
    <dgm:pt modelId="{5BC6AB89-7CB3-48B6-AEAE-7DE1764BABF1}" type="pres">
      <dgm:prSet presAssocID="{7C804BD8-8031-4D3B-965C-5C073FBDAFA0}" presName="Name21" presStyleCnt="0"/>
      <dgm:spPr/>
    </dgm:pt>
    <dgm:pt modelId="{03D45A19-9BE3-4B47-BE00-5AF21AB5B478}" type="pres">
      <dgm:prSet presAssocID="{7C804BD8-8031-4D3B-965C-5C073FBDAFA0}" presName="level2Shape" presStyleLbl="node4" presStyleIdx="0" presStyleCnt="2"/>
      <dgm:spPr/>
    </dgm:pt>
    <dgm:pt modelId="{FB1E81AA-E413-4C67-9DA2-BC979A7DF793}" type="pres">
      <dgm:prSet presAssocID="{7C804BD8-8031-4D3B-965C-5C073FBDAFA0}" presName="hierChild3" presStyleCnt="0"/>
      <dgm:spPr/>
    </dgm:pt>
    <dgm:pt modelId="{9E0BDA92-8677-4B6D-96EC-54484418E37E}" type="pres">
      <dgm:prSet presAssocID="{3027C385-C559-4FB9-8A32-859CDD8F79A2}" presName="Name19" presStyleLbl="parChTrans1D4" presStyleIdx="1" presStyleCnt="2"/>
      <dgm:spPr/>
    </dgm:pt>
    <dgm:pt modelId="{E37E56D3-D17C-46E5-9551-41FADE378E91}" type="pres">
      <dgm:prSet presAssocID="{6B136FB7-62DE-40EB-A610-E482B91C3D7B}" presName="Name21" presStyleCnt="0"/>
      <dgm:spPr/>
    </dgm:pt>
    <dgm:pt modelId="{5A1C65BB-1A64-4E41-995B-CA2F8773DE7E}" type="pres">
      <dgm:prSet presAssocID="{6B136FB7-62DE-40EB-A610-E482B91C3D7B}" presName="level2Shape" presStyleLbl="node4" presStyleIdx="1" presStyleCnt="2"/>
      <dgm:spPr/>
    </dgm:pt>
    <dgm:pt modelId="{308A978B-EC80-46D8-A696-9CC6A60720F0}" type="pres">
      <dgm:prSet presAssocID="{6B136FB7-62DE-40EB-A610-E482B91C3D7B}" presName="hierChild3" presStyleCnt="0"/>
      <dgm:spPr/>
    </dgm:pt>
    <dgm:pt modelId="{FD910435-61AE-4742-B41B-2D1FE99025C8}" type="pres">
      <dgm:prSet presAssocID="{4DFB8BA2-B7B8-40D2-8CD3-4D00EB6FA33B}" presName="Name19" presStyleLbl="parChTrans1D3" presStyleIdx="4" presStyleCnt="6"/>
      <dgm:spPr/>
    </dgm:pt>
    <dgm:pt modelId="{50A2DCBC-4BDC-4BD9-B1DF-7AECF75FAE99}" type="pres">
      <dgm:prSet presAssocID="{5D73F0C8-4D02-4D21-AE1F-1326D654BA8D}" presName="Name21" presStyleCnt="0"/>
      <dgm:spPr/>
    </dgm:pt>
    <dgm:pt modelId="{D51DBA1D-87CD-477F-9E6E-42773084E3D5}" type="pres">
      <dgm:prSet presAssocID="{5D73F0C8-4D02-4D21-AE1F-1326D654BA8D}" presName="level2Shape" presStyleLbl="node3" presStyleIdx="4" presStyleCnt="6"/>
      <dgm:spPr/>
    </dgm:pt>
    <dgm:pt modelId="{4E20C744-D7FD-4416-9C8D-0703D4E37072}" type="pres">
      <dgm:prSet presAssocID="{5D73F0C8-4D02-4D21-AE1F-1326D654BA8D}" presName="hierChild3" presStyleCnt="0"/>
      <dgm:spPr/>
    </dgm:pt>
    <dgm:pt modelId="{7CDB574E-4F2D-4EE0-8138-E3162AB9FFD6}" type="pres">
      <dgm:prSet presAssocID="{8C121265-64CF-4DA6-93EA-02B2D4C4352F}" presName="Name19" presStyleLbl="parChTrans1D3" presStyleIdx="5" presStyleCnt="6"/>
      <dgm:spPr/>
    </dgm:pt>
    <dgm:pt modelId="{BDCC8789-B986-4BC2-A872-2F132EA352DD}" type="pres">
      <dgm:prSet presAssocID="{D9064439-3E2E-46FC-AEFF-82669C6CDC55}" presName="Name21" presStyleCnt="0"/>
      <dgm:spPr/>
    </dgm:pt>
    <dgm:pt modelId="{2B03163B-A944-4E28-848D-2B94EC8E2760}" type="pres">
      <dgm:prSet presAssocID="{D9064439-3E2E-46FC-AEFF-82669C6CDC55}" presName="level2Shape" presStyleLbl="node3" presStyleIdx="5" presStyleCnt="6"/>
      <dgm:spPr/>
    </dgm:pt>
    <dgm:pt modelId="{907BDA21-34C5-441E-9476-1365E8408E7C}" type="pres">
      <dgm:prSet presAssocID="{D9064439-3E2E-46FC-AEFF-82669C6CDC55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590F9D07-36E0-4E26-9902-C0FB95F5D8D6}" type="presOf" srcId="{755D507B-B586-46BD-8E78-AED80440A1F9}" destId="{430B2DCC-E7BA-439D-B6DF-F2DCF36FC6A8}" srcOrd="0" destOrd="0" presId="urn:microsoft.com/office/officeart/2005/8/layout/hierarchy6"/>
    <dgm:cxn modelId="{70FF5E0A-F82D-4123-AFEE-206F55B3623B}" type="presOf" srcId="{7C804BD8-8031-4D3B-965C-5C073FBDAFA0}" destId="{03D45A19-9BE3-4B47-BE00-5AF21AB5B478}" srcOrd="0" destOrd="0" presId="urn:microsoft.com/office/officeart/2005/8/layout/hierarchy6"/>
    <dgm:cxn modelId="{094DE70F-304E-459E-9F56-E8B56CD0BE74}" type="presOf" srcId="{EC190B33-137C-4561-A3C1-396A9C2AD616}" destId="{BAF5932D-8FF4-44E1-948A-E6F60E2A79A5}" srcOrd="0" destOrd="0" presId="urn:microsoft.com/office/officeart/2005/8/layout/hierarchy6"/>
    <dgm:cxn modelId="{D3346216-2E55-430C-9B7E-0133D06EEDC1}" type="presOf" srcId="{8C121265-64CF-4DA6-93EA-02B2D4C4352F}" destId="{7CDB574E-4F2D-4EE0-8138-E3162AB9FFD6}" srcOrd="0" destOrd="0" presId="urn:microsoft.com/office/officeart/2005/8/layout/hierarchy6"/>
    <dgm:cxn modelId="{DEC71517-732D-4B41-B218-C9C71755618A}" type="presOf" srcId="{4DFB8BA2-B7B8-40D2-8CD3-4D00EB6FA33B}" destId="{FD910435-61AE-4742-B41B-2D1FE99025C8}" srcOrd="0" destOrd="0" presId="urn:microsoft.com/office/officeart/2005/8/layout/hierarchy6"/>
    <dgm:cxn modelId="{EAD1DA1A-DFF9-473E-A8FA-B86CF65C3B0A}" type="presOf" srcId="{4145D55F-B91C-4F75-A023-9E868F71487B}" destId="{4A5C167D-93B4-4B9A-8FF8-63E1D49CFC70}" srcOrd="0" destOrd="0" presId="urn:microsoft.com/office/officeart/2005/8/layout/hierarchy6"/>
    <dgm:cxn modelId="{CB01F11B-8D97-4DC8-8EC5-148CC92729DE}" srcId="{8DBFEEDD-F31B-4236-AB2E-E8134A21A5BE}" destId="{F4074957-2643-449A-8C20-153B0BFBC4D3}" srcOrd="1" destOrd="0" parTransId="{B53A2A46-BF1E-4B7D-9997-319C64C7AD61}" sibTransId="{9A361BD1-EABF-4ED0-B910-73C78F3D36E4}"/>
    <dgm:cxn modelId="{778FFE1E-48F8-484D-8B0C-12420B150EEC}" srcId="{8DBFEEDD-F31B-4236-AB2E-E8134A21A5BE}" destId="{EC190B33-137C-4561-A3C1-396A9C2AD616}" srcOrd="0" destOrd="0" parTransId="{9CC8341C-975C-4DDB-AF02-928E2E0612C0}" sibTransId="{15F6E9A2-D0C9-4E94-931C-06646BDC3270}"/>
    <dgm:cxn modelId="{E21BE631-D19C-4957-9E6A-6D6D3448349C}" type="presOf" srcId="{7D6EC108-05B1-4A10-B673-9ED2ADBEC591}" destId="{BAE9421A-1188-4CB7-9670-07DE2BCFC611}" srcOrd="0" destOrd="0" presId="urn:microsoft.com/office/officeart/2005/8/layout/hierarchy6"/>
    <dgm:cxn modelId="{0E488B32-48FB-4130-81D7-DF2205CA5F72}" type="presOf" srcId="{B53A2A46-BF1E-4B7D-9997-319C64C7AD61}" destId="{D583C153-8A25-4D64-81AC-8BF637C2E95B}" srcOrd="0" destOrd="0" presId="urn:microsoft.com/office/officeart/2005/8/layout/hierarchy6"/>
    <dgm:cxn modelId="{0CEDE134-9D10-4418-9A40-5AC7A6C08A59}" srcId="{EC190B33-137C-4561-A3C1-396A9C2AD616}" destId="{E77B6E91-9870-4FD9-A26C-8E043D79D041}" srcOrd="0" destOrd="0" parTransId="{4145D55F-B91C-4F75-A023-9E868F71487B}" sibTransId="{1E868A9D-E6BE-474A-B897-A0F8D8AA1D5B}"/>
    <dgm:cxn modelId="{9E30405B-4706-4F8A-A8EA-46BFEC596B09}" srcId="{F4074957-2643-449A-8C20-153B0BFBC4D3}" destId="{D14FB0A0-C71B-413D-89E1-9E69BBDB0B59}" srcOrd="0" destOrd="0" parTransId="{755D507B-B586-46BD-8E78-AED80440A1F9}" sibTransId="{6DE912D0-94F4-4182-85A7-D00081CF230C}"/>
    <dgm:cxn modelId="{DA6B5246-FF97-4F4D-8EDC-58C359E7EFA6}" srcId="{B00D88DA-D829-422F-A217-5740EE5A402F}" destId="{8DBFEEDD-F31B-4236-AB2E-E8134A21A5BE}" srcOrd="0" destOrd="0" parTransId="{EF34D89A-E325-4A4C-B6D2-87D590354227}" sibTransId="{97CA02E7-BE8B-49A0-8FEC-5CF17EFBEF6C}"/>
    <dgm:cxn modelId="{51C8BF67-6957-474C-8F88-976E7F40FF3E}" type="presOf" srcId="{D14FB0A0-C71B-413D-89E1-9E69BBDB0B59}" destId="{2EA77244-D0B4-4036-95A9-CF51D1F678F4}" srcOrd="0" destOrd="0" presId="urn:microsoft.com/office/officeart/2005/8/layout/hierarchy6"/>
    <dgm:cxn modelId="{05D57449-88D6-4ABE-8290-83FE1A290E17}" type="presOf" srcId="{5EF41733-B5F9-4274-9472-D8BDCF4F7024}" destId="{50910BC4-5208-4908-A927-B8D85202C755}" srcOrd="0" destOrd="0" presId="urn:microsoft.com/office/officeart/2005/8/layout/hierarchy6"/>
    <dgm:cxn modelId="{31425578-571F-4DAC-A2AD-E9CBA89221B3}" srcId="{F4074957-2643-449A-8C20-153B0BFBC4D3}" destId="{5D73F0C8-4D02-4D21-AE1F-1326D654BA8D}" srcOrd="1" destOrd="0" parTransId="{4DFB8BA2-B7B8-40D2-8CD3-4D00EB6FA33B}" sibTransId="{674E1990-E355-4574-8D8F-8686C36E9AE4}"/>
    <dgm:cxn modelId="{219B5085-BABD-4928-A3CD-83BD89AE3F7C}" type="presOf" srcId="{E8367C27-C7AF-418A-87C9-C2F15F2F7A44}" destId="{AF535B1F-5BE9-41F7-9FD0-A7D2A552E944}" srcOrd="0" destOrd="0" presId="urn:microsoft.com/office/officeart/2005/8/layout/hierarchy6"/>
    <dgm:cxn modelId="{8426CAAC-C797-4A04-9C16-3B69AEFA3C4F}" srcId="{EC190B33-137C-4561-A3C1-396A9C2AD616}" destId="{E8367C27-C7AF-418A-87C9-C2F15F2F7A44}" srcOrd="2" destOrd="0" parTransId="{5EF41733-B5F9-4274-9472-D8BDCF4F7024}" sibTransId="{974A27D4-FF12-4963-92F9-04CC46A585B5}"/>
    <dgm:cxn modelId="{E5801AB4-5601-40DE-9F02-F7881C074979}" type="presOf" srcId="{A7BD9FAA-5BF5-49D9-B279-868A27FB81B0}" destId="{FB908E2D-C94C-49F5-82A9-F23194BE9741}" srcOrd="0" destOrd="0" presId="urn:microsoft.com/office/officeart/2005/8/layout/hierarchy6"/>
    <dgm:cxn modelId="{07B526B5-9753-4C6C-A566-A7C2AE2BC083}" type="presOf" srcId="{D9064439-3E2E-46FC-AEFF-82669C6CDC55}" destId="{2B03163B-A944-4E28-848D-2B94EC8E2760}" srcOrd="0" destOrd="0" presId="urn:microsoft.com/office/officeart/2005/8/layout/hierarchy6"/>
    <dgm:cxn modelId="{BCF74AB7-F3E7-4766-A40C-970B3A088CB8}" type="presOf" srcId="{9CC8341C-975C-4DDB-AF02-928E2E0612C0}" destId="{99C243EB-D5E9-4068-8F18-4A974F5B38C9}" srcOrd="0" destOrd="0" presId="urn:microsoft.com/office/officeart/2005/8/layout/hierarchy6"/>
    <dgm:cxn modelId="{0DED87B9-7627-4B18-8E0E-F0BCD1FEC5E9}" srcId="{D14FB0A0-C71B-413D-89E1-9E69BBDB0B59}" destId="{6B136FB7-62DE-40EB-A610-E482B91C3D7B}" srcOrd="1" destOrd="0" parTransId="{3027C385-C559-4FB9-8A32-859CDD8F79A2}" sibTransId="{CAA2177A-1B47-436C-8C83-4145A372F2D7}"/>
    <dgm:cxn modelId="{6D6A0FBA-06C6-4B2C-97F8-014D09F4D6FA}" srcId="{D14FB0A0-C71B-413D-89E1-9E69BBDB0B59}" destId="{7C804BD8-8031-4D3B-965C-5C073FBDAFA0}" srcOrd="0" destOrd="0" parTransId="{4A41FDE1-B417-4B99-864E-CDDB2D6C1A9E}" sibTransId="{B1A9499A-0AA5-454A-83AD-BE4E197B6BD1}"/>
    <dgm:cxn modelId="{A8943BBB-51AC-4E87-B04A-BB57D55005C3}" type="presOf" srcId="{E77B6E91-9870-4FD9-A26C-8E043D79D041}" destId="{D6A81CAA-1206-47D3-8C04-12361509EF64}" srcOrd="0" destOrd="0" presId="urn:microsoft.com/office/officeart/2005/8/layout/hierarchy6"/>
    <dgm:cxn modelId="{AFEECECE-D97E-46B6-919A-8C6832365E92}" type="presOf" srcId="{6B136FB7-62DE-40EB-A610-E482B91C3D7B}" destId="{5A1C65BB-1A64-4E41-995B-CA2F8773DE7E}" srcOrd="0" destOrd="0" presId="urn:microsoft.com/office/officeart/2005/8/layout/hierarchy6"/>
    <dgm:cxn modelId="{76D24DD5-0FD2-471D-B7FC-9DE18F4FC61D}" type="presOf" srcId="{3027C385-C559-4FB9-8A32-859CDD8F79A2}" destId="{9E0BDA92-8677-4B6D-96EC-54484418E37E}" srcOrd="0" destOrd="0" presId="urn:microsoft.com/office/officeart/2005/8/layout/hierarchy6"/>
    <dgm:cxn modelId="{2B377ADB-8692-49A9-835A-4E253C24573C}" srcId="{F4074957-2643-449A-8C20-153B0BFBC4D3}" destId="{D9064439-3E2E-46FC-AEFF-82669C6CDC55}" srcOrd="2" destOrd="0" parTransId="{8C121265-64CF-4DA6-93EA-02B2D4C4352F}" sibTransId="{B2B9176C-797C-4511-9D89-518BD97E7E69}"/>
    <dgm:cxn modelId="{BF8290E0-B6F3-4DA7-B08B-1FC2D08D09E5}" type="presOf" srcId="{4A41FDE1-B417-4B99-864E-CDDB2D6C1A9E}" destId="{2C7A5118-ED06-469C-8C11-D41815CCBA3D}" srcOrd="0" destOrd="0" presId="urn:microsoft.com/office/officeart/2005/8/layout/hierarchy6"/>
    <dgm:cxn modelId="{E90F21E3-855F-4EF8-9043-270BD12AD5DB}" srcId="{EC190B33-137C-4561-A3C1-396A9C2AD616}" destId="{7D6EC108-05B1-4A10-B673-9ED2ADBEC591}" srcOrd="1" destOrd="0" parTransId="{A7BD9FAA-5BF5-49D9-B279-868A27FB81B0}" sibTransId="{B339746E-9D47-4079-A38A-27B42ED98FE2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DE2B9CED-B75D-4A1A-AD75-78C2F758605F}" type="presOf" srcId="{5D73F0C8-4D02-4D21-AE1F-1326D654BA8D}" destId="{D51DBA1D-87CD-477F-9E6E-42773084E3D5}" srcOrd="0" destOrd="0" presId="urn:microsoft.com/office/officeart/2005/8/layout/hierarchy6"/>
    <dgm:cxn modelId="{611549F4-0E9E-47B8-9802-C0B8924EF127}" type="presOf" srcId="{F4074957-2643-449A-8C20-153B0BFBC4D3}" destId="{36738F4D-3BFB-4199-915B-F5412B186E26}" srcOrd="0" destOrd="0" presId="urn:microsoft.com/office/officeart/2005/8/layout/hierarchy6"/>
    <dgm:cxn modelId="{C02D91FC-2B29-4BE3-9C03-4728D5EE2665}" type="presOf" srcId="{8DBFEEDD-F31B-4236-AB2E-E8134A21A5BE}" destId="{CFC1574A-2C40-4302-92E3-5EC6392C3F8E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0B96AFEA-6189-4ED9-96ED-6B2EF44BB7B4}" type="presParOf" srcId="{9946BB4B-0D0D-4192-B468-E6FAAB5AE8F3}" destId="{1BB5EDD1-2EBD-4719-B4BE-B4961552B9FB}" srcOrd="0" destOrd="0" presId="urn:microsoft.com/office/officeart/2005/8/layout/hierarchy6"/>
    <dgm:cxn modelId="{DD85E469-EE71-49D6-AC33-157A76DEFC8C}" type="presParOf" srcId="{1BB5EDD1-2EBD-4719-B4BE-B4961552B9FB}" destId="{CFC1574A-2C40-4302-92E3-5EC6392C3F8E}" srcOrd="0" destOrd="0" presId="urn:microsoft.com/office/officeart/2005/8/layout/hierarchy6"/>
    <dgm:cxn modelId="{635B72F7-869D-48F8-8708-B37A1D9E861F}" type="presParOf" srcId="{1BB5EDD1-2EBD-4719-B4BE-B4961552B9FB}" destId="{63E5EDEB-D9E5-4D8F-B5D0-4ECB59FF3FF9}" srcOrd="1" destOrd="0" presId="urn:microsoft.com/office/officeart/2005/8/layout/hierarchy6"/>
    <dgm:cxn modelId="{98204C78-542D-49BF-9648-DBA5B4F5A1AC}" type="presParOf" srcId="{63E5EDEB-D9E5-4D8F-B5D0-4ECB59FF3FF9}" destId="{99C243EB-D5E9-4068-8F18-4A974F5B38C9}" srcOrd="0" destOrd="0" presId="urn:microsoft.com/office/officeart/2005/8/layout/hierarchy6"/>
    <dgm:cxn modelId="{3F2E24F6-B249-4C17-BAAC-F787F1B24277}" type="presParOf" srcId="{63E5EDEB-D9E5-4D8F-B5D0-4ECB59FF3FF9}" destId="{3406E256-DDCC-446E-8164-C0C12548CAB0}" srcOrd="1" destOrd="0" presId="urn:microsoft.com/office/officeart/2005/8/layout/hierarchy6"/>
    <dgm:cxn modelId="{E20D56A1-332E-4E01-83EE-B6E57A1D5774}" type="presParOf" srcId="{3406E256-DDCC-446E-8164-C0C12548CAB0}" destId="{BAF5932D-8FF4-44E1-948A-E6F60E2A79A5}" srcOrd="0" destOrd="0" presId="urn:microsoft.com/office/officeart/2005/8/layout/hierarchy6"/>
    <dgm:cxn modelId="{2BB04709-62FA-4B7B-8538-13A21EA7DDF2}" type="presParOf" srcId="{3406E256-DDCC-446E-8164-C0C12548CAB0}" destId="{7ED8F65C-B183-48DD-8CFA-E18FB35149CA}" srcOrd="1" destOrd="0" presId="urn:microsoft.com/office/officeart/2005/8/layout/hierarchy6"/>
    <dgm:cxn modelId="{5241C54B-86E3-4413-8E15-D216E031AB59}" type="presParOf" srcId="{7ED8F65C-B183-48DD-8CFA-E18FB35149CA}" destId="{4A5C167D-93B4-4B9A-8FF8-63E1D49CFC70}" srcOrd="0" destOrd="0" presId="urn:microsoft.com/office/officeart/2005/8/layout/hierarchy6"/>
    <dgm:cxn modelId="{62AFCCC5-D867-48FA-B79F-133BAAAECA6F}" type="presParOf" srcId="{7ED8F65C-B183-48DD-8CFA-E18FB35149CA}" destId="{40E50B66-E3F9-4DAD-9851-F056E3B487E9}" srcOrd="1" destOrd="0" presId="urn:microsoft.com/office/officeart/2005/8/layout/hierarchy6"/>
    <dgm:cxn modelId="{BF0F9553-A229-4E38-8C3C-219188D8D87E}" type="presParOf" srcId="{40E50B66-E3F9-4DAD-9851-F056E3B487E9}" destId="{D6A81CAA-1206-47D3-8C04-12361509EF64}" srcOrd="0" destOrd="0" presId="urn:microsoft.com/office/officeart/2005/8/layout/hierarchy6"/>
    <dgm:cxn modelId="{973F561F-764A-477B-B8BA-239EB194EB02}" type="presParOf" srcId="{40E50B66-E3F9-4DAD-9851-F056E3B487E9}" destId="{732A47BF-E012-4D08-9A4F-5769B9805692}" srcOrd="1" destOrd="0" presId="urn:microsoft.com/office/officeart/2005/8/layout/hierarchy6"/>
    <dgm:cxn modelId="{7042BD0A-DB2E-4892-B3DA-DE612934E064}" type="presParOf" srcId="{7ED8F65C-B183-48DD-8CFA-E18FB35149CA}" destId="{FB908E2D-C94C-49F5-82A9-F23194BE9741}" srcOrd="2" destOrd="0" presId="urn:microsoft.com/office/officeart/2005/8/layout/hierarchy6"/>
    <dgm:cxn modelId="{22E31A89-31D2-4533-9C1D-7410729CB411}" type="presParOf" srcId="{7ED8F65C-B183-48DD-8CFA-E18FB35149CA}" destId="{77438FBF-511A-4B04-8FF6-27FC776CFDFA}" srcOrd="3" destOrd="0" presId="urn:microsoft.com/office/officeart/2005/8/layout/hierarchy6"/>
    <dgm:cxn modelId="{9C2BC351-C9BC-459D-84AD-314AFEE32843}" type="presParOf" srcId="{77438FBF-511A-4B04-8FF6-27FC776CFDFA}" destId="{BAE9421A-1188-4CB7-9670-07DE2BCFC611}" srcOrd="0" destOrd="0" presId="urn:microsoft.com/office/officeart/2005/8/layout/hierarchy6"/>
    <dgm:cxn modelId="{D111D803-AA94-4EC5-94BD-1C07FE0AD9F7}" type="presParOf" srcId="{77438FBF-511A-4B04-8FF6-27FC776CFDFA}" destId="{FD71338D-E29D-4C7D-B474-D0C00B38A3C3}" srcOrd="1" destOrd="0" presId="urn:microsoft.com/office/officeart/2005/8/layout/hierarchy6"/>
    <dgm:cxn modelId="{746A26FB-092D-4D66-A03F-126A0864D49C}" type="presParOf" srcId="{7ED8F65C-B183-48DD-8CFA-E18FB35149CA}" destId="{50910BC4-5208-4908-A927-B8D85202C755}" srcOrd="4" destOrd="0" presId="urn:microsoft.com/office/officeart/2005/8/layout/hierarchy6"/>
    <dgm:cxn modelId="{55E2F50F-BE2D-46E1-9B45-2B894EAB410C}" type="presParOf" srcId="{7ED8F65C-B183-48DD-8CFA-E18FB35149CA}" destId="{0CC577ED-C325-4A66-BC48-3A3732694059}" srcOrd="5" destOrd="0" presId="urn:microsoft.com/office/officeart/2005/8/layout/hierarchy6"/>
    <dgm:cxn modelId="{5C8698D6-63F9-415E-8A29-F77ECAF879AB}" type="presParOf" srcId="{0CC577ED-C325-4A66-BC48-3A3732694059}" destId="{AF535B1F-5BE9-41F7-9FD0-A7D2A552E944}" srcOrd="0" destOrd="0" presId="urn:microsoft.com/office/officeart/2005/8/layout/hierarchy6"/>
    <dgm:cxn modelId="{1DB16682-EAEE-4D28-94E0-1D39176B0BCB}" type="presParOf" srcId="{0CC577ED-C325-4A66-BC48-3A3732694059}" destId="{61D1EFD8-1F99-4764-8686-EE08B50281AD}" srcOrd="1" destOrd="0" presId="urn:microsoft.com/office/officeart/2005/8/layout/hierarchy6"/>
    <dgm:cxn modelId="{88B5BEE8-6988-4403-A335-5442968C40CF}" type="presParOf" srcId="{63E5EDEB-D9E5-4D8F-B5D0-4ECB59FF3FF9}" destId="{D583C153-8A25-4D64-81AC-8BF637C2E95B}" srcOrd="2" destOrd="0" presId="urn:microsoft.com/office/officeart/2005/8/layout/hierarchy6"/>
    <dgm:cxn modelId="{FF7B6746-B8EA-41BF-BFC5-09E8479587F7}" type="presParOf" srcId="{63E5EDEB-D9E5-4D8F-B5D0-4ECB59FF3FF9}" destId="{34F576ED-6758-4BEF-B049-3902BD07412F}" srcOrd="3" destOrd="0" presId="urn:microsoft.com/office/officeart/2005/8/layout/hierarchy6"/>
    <dgm:cxn modelId="{5EBB3DE3-3E54-4ABF-8DB4-824D5963DF8F}" type="presParOf" srcId="{34F576ED-6758-4BEF-B049-3902BD07412F}" destId="{36738F4D-3BFB-4199-915B-F5412B186E26}" srcOrd="0" destOrd="0" presId="urn:microsoft.com/office/officeart/2005/8/layout/hierarchy6"/>
    <dgm:cxn modelId="{EE9E085B-6ED2-4500-821F-1BA6B0F30018}" type="presParOf" srcId="{34F576ED-6758-4BEF-B049-3902BD07412F}" destId="{3CB1DD82-3D3A-4A72-BBF2-34D8FF9CCE2F}" srcOrd="1" destOrd="0" presId="urn:microsoft.com/office/officeart/2005/8/layout/hierarchy6"/>
    <dgm:cxn modelId="{FDDF1429-F3DD-4F13-AE37-544BAA1C9A76}" type="presParOf" srcId="{3CB1DD82-3D3A-4A72-BBF2-34D8FF9CCE2F}" destId="{430B2DCC-E7BA-439D-B6DF-F2DCF36FC6A8}" srcOrd="0" destOrd="0" presId="urn:microsoft.com/office/officeart/2005/8/layout/hierarchy6"/>
    <dgm:cxn modelId="{ED77D5B7-B3D8-44E0-9640-5A4B76301358}" type="presParOf" srcId="{3CB1DD82-3D3A-4A72-BBF2-34D8FF9CCE2F}" destId="{232FE986-6BD6-4840-81E7-483606AA0EAA}" srcOrd="1" destOrd="0" presId="urn:microsoft.com/office/officeart/2005/8/layout/hierarchy6"/>
    <dgm:cxn modelId="{ED94AED8-C680-40DE-9A45-8DCF0BE45795}" type="presParOf" srcId="{232FE986-6BD6-4840-81E7-483606AA0EAA}" destId="{2EA77244-D0B4-4036-95A9-CF51D1F678F4}" srcOrd="0" destOrd="0" presId="urn:microsoft.com/office/officeart/2005/8/layout/hierarchy6"/>
    <dgm:cxn modelId="{63DFD86E-F089-4F81-8C6C-A350B86E4482}" type="presParOf" srcId="{232FE986-6BD6-4840-81E7-483606AA0EAA}" destId="{110A1FC2-9F59-4004-9B6C-73396A105F8D}" srcOrd="1" destOrd="0" presId="urn:microsoft.com/office/officeart/2005/8/layout/hierarchy6"/>
    <dgm:cxn modelId="{52584F7D-33AA-41DA-BDFA-FBEE2A25CB3A}" type="presParOf" srcId="{110A1FC2-9F59-4004-9B6C-73396A105F8D}" destId="{2C7A5118-ED06-469C-8C11-D41815CCBA3D}" srcOrd="0" destOrd="0" presId="urn:microsoft.com/office/officeart/2005/8/layout/hierarchy6"/>
    <dgm:cxn modelId="{0D457D0F-5DC1-45BC-B1F5-8ACB26CFA821}" type="presParOf" srcId="{110A1FC2-9F59-4004-9B6C-73396A105F8D}" destId="{5BC6AB89-7CB3-48B6-AEAE-7DE1764BABF1}" srcOrd="1" destOrd="0" presId="urn:microsoft.com/office/officeart/2005/8/layout/hierarchy6"/>
    <dgm:cxn modelId="{86ED12F6-01BE-4719-BEC2-E44B8400C339}" type="presParOf" srcId="{5BC6AB89-7CB3-48B6-AEAE-7DE1764BABF1}" destId="{03D45A19-9BE3-4B47-BE00-5AF21AB5B478}" srcOrd="0" destOrd="0" presId="urn:microsoft.com/office/officeart/2005/8/layout/hierarchy6"/>
    <dgm:cxn modelId="{42B2C330-C69F-4FA6-B91A-5C6ADE91FA4E}" type="presParOf" srcId="{5BC6AB89-7CB3-48B6-AEAE-7DE1764BABF1}" destId="{FB1E81AA-E413-4C67-9DA2-BC979A7DF793}" srcOrd="1" destOrd="0" presId="urn:microsoft.com/office/officeart/2005/8/layout/hierarchy6"/>
    <dgm:cxn modelId="{784A13F4-639D-4F3C-8B2F-8C968321C691}" type="presParOf" srcId="{110A1FC2-9F59-4004-9B6C-73396A105F8D}" destId="{9E0BDA92-8677-4B6D-96EC-54484418E37E}" srcOrd="2" destOrd="0" presId="urn:microsoft.com/office/officeart/2005/8/layout/hierarchy6"/>
    <dgm:cxn modelId="{4B93AC32-E8E3-4509-A73D-8716E657D773}" type="presParOf" srcId="{110A1FC2-9F59-4004-9B6C-73396A105F8D}" destId="{E37E56D3-D17C-46E5-9551-41FADE378E91}" srcOrd="3" destOrd="0" presId="urn:microsoft.com/office/officeart/2005/8/layout/hierarchy6"/>
    <dgm:cxn modelId="{D1BC319D-4498-42AA-9895-60FAEC87B7DA}" type="presParOf" srcId="{E37E56D3-D17C-46E5-9551-41FADE378E91}" destId="{5A1C65BB-1A64-4E41-995B-CA2F8773DE7E}" srcOrd="0" destOrd="0" presId="urn:microsoft.com/office/officeart/2005/8/layout/hierarchy6"/>
    <dgm:cxn modelId="{F2EAF050-5D9B-4812-927E-0D05A2F4503E}" type="presParOf" srcId="{E37E56D3-D17C-46E5-9551-41FADE378E91}" destId="{308A978B-EC80-46D8-A696-9CC6A60720F0}" srcOrd="1" destOrd="0" presId="urn:microsoft.com/office/officeart/2005/8/layout/hierarchy6"/>
    <dgm:cxn modelId="{15BD81CF-CC92-44AD-B9DD-2C0ADFA6EAF3}" type="presParOf" srcId="{3CB1DD82-3D3A-4A72-BBF2-34D8FF9CCE2F}" destId="{FD910435-61AE-4742-B41B-2D1FE99025C8}" srcOrd="2" destOrd="0" presId="urn:microsoft.com/office/officeart/2005/8/layout/hierarchy6"/>
    <dgm:cxn modelId="{4D467DED-EDE8-4FBC-A12B-B35489A3DE82}" type="presParOf" srcId="{3CB1DD82-3D3A-4A72-BBF2-34D8FF9CCE2F}" destId="{50A2DCBC-4BDC-4BD9-B1DF-7AECF75FAE99}" srcOrd="3" destOrd="0" presId="urn:microsoft.com/office/officeart/2005/8/layout/hierarchy6"/>
    <dgm:cxn modelId="{F65E746F-EA34-4A61-A43E-A451BBF81844}" type="presParOf" srcId="{50A2DCBC-4BDC-4BD9-B1DF-7AECF75FAE99}" destId="{D51DBA1D-87CD-477F-9E6E-42773084E3D5}" srcOrd="0" destOrd="0" presId="urn:microsoft.com/office/officeart/2005/8/layout/hierarchy6"/>
    <dgm:cxn modelId="{9DF3A687-EBDB-490A-AD3C-AA952A9DB04E}" type="presParOf" srcId="{50A2DCBC-4BDC-4BD9-B1DF-7AECF75FAE99}" destId="{4E20C744-D7FD-4416-9C8D-0703D4E37072}" srcOrd="1" destOrd="0" presId="urn:microsoft.com/office/officeart/2005/8/layout/hierarchy6"/>
    <dgm:cxn modelId="{AF73A638-4F7B-4A19-9DC3-CD13602AC0F5}" type="presParOf" srcId="{3CB1DD82-3D3A-4A72-BBF2-34D8FF9CCE2F}" destId="{7CDB574E-4F2D-4EE0-8138-E3162AB9FFD6}" srcOrd="4" destOrd="0" presId="urn:microsoft.com/office/officeart/2005/8/layout/hierarchy6"/>
    <dgm:cxn modelId="{47AA138F-2B48-4517-BC87-8B29465F42FE}" type="presParOf" srcId="{3CB1DD82-3D3A-4A72-BBF2-34D8FF9CCE2F}" destId="{BDCC8789-B986-4BC2-A872-2F132EA352DD}" srcOrd="5" destOrd="0" presId="urn:microsoft.com/office/officeart/2005/8/layout/hierarchy6"/>
    <dgm:cxn modelId="{F5AB3F84-6E99-4513-9A77-AC4F8EF2AEA2}" type="presParOf" srcId="{BDCC8789-B986-4BC2-A872-2F132EA352DD}" destId="{2B03163B-A944-4E28-848D-2B94EC8E2760}" srcOrd="0" destOrd="0" presId="urn:microsoft.com/office/officeart/2005/8/layout/hierarchy6"/>
    <dgm:cxn modelId="{A4CCD423-2C1E-4B36-B266-BADD290AD7E6}" type="presParOf" srcId="{BDCC8789-B986-4BC2-A872-2F132EA352DD}" destId="{907BDA21-34C5-441E-9476-1365E8408E7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F4074957-2643-449A-8C20-153B0BFBC4D3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B53A2A46-BF1E-4B7D-9997-319C64C7AD61}" type="parTrans" cxnId="{CB01F11B-8D97-4DC8-8EC5-148CC92729DE}">
      <dgm:prSet/>
      <dgm:spPr/>
      <dgm:t>
        <a:bodyPr/>
        <a:lstStyle/>
        <a:p>
          <a:endParaRPr lang="en-GB"/>
        </a:p>
      </dgm:t>
    </dgm:pt>
    <dgm:pt modelId="{9A361BD1-EABF-4ED0-B910-73C78F3D36E4}" type="sibTrans" cxnId="{CB01F11B-8D97-4DC8-8EC5-148CC92729DE}">
      <dgm:prSet/>
      <dgm:spPr/>
      <dgm:t>
        <a:bodyPr/>
        <a:lstStyle/>
        <a:p>
          <a:endParaRPr lang="en-GB"/>
        </a:p>
      </dgm:t>
    </dgm:pt>
    <dgm:pt modelId="{EC190B33-137C-4561-A3C1-396A9C2AD616}">
      <dgm:prSet phldrT="[Text]"/>
      <dgm:spPr/>
      <dgm:t>
        <a:bodyPr/>
        <a:lstStyle/>
        <a:p>
          <a:r>
            <a:rPr lang="en-GB" dirty="0"/>
            <a:t>Capital letters</a:t>
          </a:r>
        </a:p>
      </dgm:t>
    </dgm:pt>
    <dgm:pt modelId="{9CC8341C-975C-4DDB-AF02-928E2E0612C0}" type="parTrans" cxnId="{778FFE1E-48F8-484D-8B0C-12420B150EEC}">
      <dgm:prSet/>
      <dgm:spPr/>
      <dgm:t>
        <a:bodyPr/>
        <a:lstStyle/>
        <a:p>
          <a:endParaRPr lang="en-GB"/>
        </a:p>
      </dgm:t>
    </dgm:pt>
    <dgm:pt modelId="{15F6E9A2-D0C9-4E94-931C-06646BDC3270}" type="sibTrans" cxnId="{778FFE1E-48F8-484D-8B0C-12420B150EEC}">
      <dgm:prSet/>
      <dgm:spPr/>
      <dgm:t>
        <a:bodyPr/>
        <a:lstStyle/>
        <a:p>
          <a:endParaRPr lang="en-GB"/>
        </a:p>
      </dgm:t>
    </dgm:pt>
    <dgm:pt modelId="{8DBFEEDD-F31B-4236-AB2E-E8134A21A5BE}">
      <dgm:prSet phldrT="[Text]"/>
      <dgm:spPr/>
      <dgm:t>
        <a:bodyPr/>
        <a:lstStyle/>
        <a:p>
          <a:r>
            <a:rPr lang="en-GB" dirty="0"/>
            <a:t>Punctuation</a:t>
          </a:r>
        </a:p>
      </dgm:t>
    </dgm:pt>
    <dgm:pt modelId="{EF34D89A-E325-4A4C-B6D2-87D590354227}" type="parTrans" cxnId="{DA6B5246-FF97-4F4D-8EDC-58C359E7EFA6}">
      <dgm:prSet/>
      <dgm:spPr/>
      <dgm:t>
        <a:bodyPr/>
        <a:lstStyle/>
        <a:p>
          <a:endParaRPr lang="en-GB"/>
        </a:p>
      </dgm:t>
    </dgm:pt>
    <dgm:pt modelId="{97CA02E7-BE8B-49A0-8FEC-5CF17EFBEF6C}" type="sibTrans" cxnId="{DA6B5246-FF97-4F4D-8EDC-58C359E7EFA6}">
      <dgm:prSet/>
      <dgm:spPr/>
      <dgm:t>
        <a:bodyPr/>
        <a:lstStyle/>
        <a:p>
          <a:endParaRPr lang="en-GB"/>
        </a:p>
      </dgm:t>
    </dgm:pt>
    <dgm:pt modelId="{D14FB0A0-C71B-413D-89E1-9E69BBDB0B59}">
      <dgm:prSet phldrT="[Text]"/>
      <dgm:spPr/>
      <dgm:t>
        <a:bodyPr/>
        <a:lstStyle/>
        <a:p>
          <a:r>
            <a:rPr lang="en-GB" dirty="0"/>
            <a:t>Full stops</a:t>
          </a:r>
        </a:p>
      </dgm:t>
    </dgm:pt>
    <dgm:pt modelId="{755D507B-B586-46BD-8E78-AED80440A1F9}" type="parTrans" cxnId="{9E30405B-4706-4F8A-A8EA-46BFEC596B09}">
      <dgm:prSet/>
      <dgm:spPr/>
      <dgm:t>
        <a:bodyPr/>
        <a:lstStyle/>
        <a:p>
          <a:endParaRPr lang="en-GB"/>
        </a:p>
      </dgm:t>
    </dgm:pt>
    <dgm:pt modelId="{6DE912D0-94F4-4182-85A7-D00081CF230C}" type="sibTrans" cxnId="{9E30405B-4706-4F8A-A8EA-46BFEC596B09}">
      <dgm:prSet/>
      <dgm:spPr/>
      <dgm:t>
        <a:bodyPr/>
        <a:lstStyle/>
        <a:p>
          <a:endParaRPr lang="en-GB"/>
        </a:p>
      </dgm:t>
    </dgm:pt>
    <dgm:pt modelId="{5D73F0C8-4D02-4D21-AE1F-1326D654BA8D}">
      <dgm:prSet phldrT="[Text]"/>
      <dgm:spPr/>
      <dgm:t>
        <a:bodyPr/>
        <a:lstStyle/>
        <a:p>
          <a:r>
            <a:rPr lang="en-GB" dirty="0"/>
            <a:t>Question marks</a:t>
          </a:r>
        </a:p>
      </dgm:t>
    </dgm:pt>
    <dgm:pt modelId="{4DFB8BA2-B7B8-40D2-8CD3-4D00EB6FA33B}" type="parTrans" cxnId="{31425578-571F-4DAC-A2AD-E9CBA89221B3}">
      <dgm:prSet/>
      <dgm:spPr/>
      <dgm:t>
        <a:bodyPr/>
        <a:lstStyle/>
        <a:p>
          <a:endParaRPr lang="en-GB"/>
        </a:p>
      </dgm:t>
    </dgm:pt>
    <dgm:pt modelId="{674E1990-E355-4574-8D8F-8686C36E9AE4}" type="sibTrans" cxnId="{31425578-571F-4DAC-A2AD-E9CBA89221B3}">
      <dgm:prSet/>
      <dgm:spPr/>
      <dgm:t>
        <a:bodyPr/>
        <a:lstStyle/>
        <a:p>
          <a:endParaRPr lang="en-GB"/>
        </a:p>
      </dgm:t>
    </dgm:pt>
    <dgm:pt modelId="{D9064439-3E2E-46FC-AEFF-82669C6CDC55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8C121265-64CF-4DA6-93EA-02B2D4C4352F}" type="parTrans" cxnId="{2B377ADB-8692-49A9-835A-4E253C24573C}">
      <dgm:prSet/>
      <dgm:spPr/>
      <dgm:t>
        <a:bodyPr/>
        <a:lstStyle/>
        <a:p>
          <a:endParaRPr lang="en-GB"/>
        </a:p>
      </dgm:t>
    </dgm:pt>
    <dgm:pt modelId="{B2B9176C-797C-4511-9D89-518BD97E7E69}" type="sibTrans" cxnId="{2B377ADB-8692-49A9-835A-4E253C24573C}">
      <dgm:prSet/>
      <dgm:spPr/>
      <dgm:t>
        <a:bodyPr/>
        <a:lstStyle/>
        <a:p>
          <a:endParaRPr lang="en-GB"/>
        </a:p>
      </dgm:t>
    </dgm:pt>
    <dgm:pt modelId="{7C804BD8-8031-4D3B-965C-5C073FBDAFA0}">
      <dgm:prSet phldrT="[Text]"/>
      <dgm:spPr/>
      <dgm:t>
        <a:bodyPr/>
        <a:lstStyle/>
        <a:p>
          <a:r>
            <a:rPr lang="en-GB" dirty="0"/>
            <a:t>At the end of commands</a:t>
          </a:r>
        </a:p>
      </dgm:t>
    </dgm:pt>
    <dgm:pt modelId="{4A41FDE1-B417-4B99-864E-CDDB2D6C1A9E}" type="parTrans" cxnId="{6D6A0FBA-06C6-4B2C-97F8-014D09F4D6FA}">
      <dgm:prSet/>
      <dgm:spPr/>
      <dgm:t>
        <a:bodyPr/>
        <a:lstStyle/>
        <a:p>
          <a:endParaRPr lang="en-GB"/>
        </a:p>
      </dgm:t>
    </dgm:pt>
    <dgm:pt modelId="{B1A9499A-0AA5-454A-83AD-BE4E197B6BD1}" type="sibTrans" cxnId="{6D6A0FBA-06C6-4B2C-97F8-014D09F4D6FA}">
      <dgm:prSet/>
      <dgm:spPr/>
      <dgm:t>
        <a:bodyPr/>
        <a:lstStyle/>
        <a:p>
          <a:endParaRPr lang="en-GB"/>
        </a:p>
      </dgm:t>
    </dgm:pt>
    <dgm:pt modelId="{6B136FB7-62DE-40EB-A610-E482B91C3D7B}">
      <dgm:prSet phldrT="[Text]"/>
      <dgm:spPr/>
      <dgm:t>
        <a:bodyPr/>
        <a:lstStyle/>
        <a:p>
          <a:r>
            <a:rPr lang="en-GB" dirty="0"/>
            <a:t>At the end of statements</a:t>
          </a:r>
        </a:p>
      </dgm:t>
    </dgm:pt>
    <dgm:pt modelId="{3027C385-C559-4FB9-8A32-859CDD8F79A2}" type="parTrans" cxnId="{0DED87B9-7627-4B18-8E0E-F0BCD1FEC5E9}">
      <dgm:prSet/>
      <dgm:spPr/>
      <dgm:t>
        <a:bodyPr/>
        <a:lstStyle/>
        <a:p>
          <a:endParaRPr lang="en-GB"/>
        </a:p>
      </dgm:t>
    </dgm:pt>
    <dgm:pt modelId="{CAA2177A-1B47-436C-8C83-4145A372F2D7}" type="sibTrans" cxnId="{0DED87B9-7627-4B18-8E0E-F0BCD1FEC5E9}">
      <dgm:prSet/>
      <dgm:spPr/>
      <dgm:t>
        <a:bodyPr/>
        <a:lstStyle/>
        <a:p>
          <a:endParaRPr lang="en-GB"/>
        </a:p>
      </dgm:t>
    </dgm:pt>
    <dgm:pt modelId="{E77B6E91-9870-4FD9-A26C-8E043D79D041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145D55F-B91C-4F75-A023-9E868F71487B}" type="parTrans" cxnId="{0CEDE134-9D10-4418-9A40-5AC7A6C08A59}">
      <dgm:prSet/>
      <dgm:spPr/>
      <dgm:t>
        <a:bodyPr/>
        <a:lstStyle/>
        <a:p>
          <a:endParaRPr lang="en-GB"/>
        </a:p>
      </dgm:t>
    </dgm:pt>
    <dgm:pt modelId="{1E868A9D-E6BE-474A-B897-A0F8D8AA1D5B}" type="sibTrans" cxnId="{0CEDE134-9D10-4418-9A40-5AC7A6C08A59}">
      <dgm:prSet/>
      <dgm:spPr/>
      <dgm:t>
        <a:bodyPr/>
        <a:lstStyle/>
        <a:p>
          <a:endParaRPr lang="en-GB"/>
        </a:p>
      </dgm:t>
    </dgm:pt>
    <dgm:pt modelId="{7D6EC108-05B1-4A10-B673-9ED2ADBEC591}">
      <dgm:prSet phldrT="[Text]"/>
      <dgm:spPr/>
      <dgm:t>
        <a:bodyPr/>
        <a:lstStyle/>
        <a:p>
          <a:r>
            <a:rPr lang="en-GB" dirty="0"/>
            <a:t>Pronoun I</a:t>
          </a:r>
        </a:p>
      </dgm:t>
    </dgm:pt>
    <dgm:pt modelId="{A7BD9FAA-5BF5-49D9-B279-868A27FB81B0}" type="parTrans" cxnId="{E90F21E3-855F-4EF8-9043-270BD12AD5DB}">
      <dgm:prSet/>
      <dgm:spPr/>
      <dgm:t>
        <a:bodyPr/>
        <a:lstStyle/>
        <a:p>
          <a:endParaRPr lang="en-GB"/>
        </a:p>
      </dgm:t>
    </dgm:pt>
    <dgm:pt modelId="{B339746E-9D47-4079-A38A-27B42ED98FE2}" type="sibTrans" cxnId="{E90F21E3-855F-4EF8-9043-270BD12AD5DB}">
      <dgm:prSet/>
      <dgm:spPr/>
      <dgm:t>
        <a:bodyPr/>
        <a:lstStyle/>
        <a:p>
          <a:endParaRPr lang="en-GB"/>
        </a:p>
      </dgm:t>
    </dgm:pt>
    <dgm:pt modelId="{E8367C27-C7AF-418A-87C9-C2F15F2F7A44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5EF41733-B5F9-4274-9472-D8BDCF4F7024}" type="parTrans" cxnId="{8426CAAC-C797-4A04-9C16-3B69AEFA3C4F}">
      <dgm:prSet/>
      <dgm:spPr/>
      <dgm:t>
        <a:bodyPr/>
        <a:lstStyle/>
        <a:p>
          <a:endParaRPr lang="en-GB"/>
        </a:p>
      </dgm:t>
    </dgm:pt>
    <dgm:pt modelId="{974A27D4-FF12-4963-92F9-04CC46A585B5}" type="sibTrans" cxnId="{8426CAAC-C797-4A04-9C16-3B69AEFA3C4F}">
      <dgm:prSet/>
      <dgm:spPr/>
      <dgm:t>
        <a:bodyPr/>
        <a:lstStyle/>
        <a:p>
          <a:endParaRPr lang="en-GB"/>
        </a:p>
      </dgm:t>
    </dgm:pt>
    <dgm:pt modelId="{8FE1716D-1B1D-484B-853E-DEAEA90881A8}">
      <dgm:prSet phldrT="[Text]"/>
      <dgm:spPr/>
      <dgm:t>
        <a:bodyPr/>
        <a:lstStyle/>
        <a:p>
          <a:r>
            <a:rPr lang="en-GB" dirty="0"/>
            <a:t>At the end of questions</a:t>
          </a:r>
        </a:p>
      </dgm:t>
    </dgm:pt>
    <dgm:pt modelId="{51FF30D2-663A-4DFB-B2A6-5CCDF870C4E9}" type="parTrans" cxnId="{69B210E7-0730-4E7C-8E97-615ED3014B63}">
      <dgm:prSet/>
      <dgm:spPr/>
      <dgm:t>
        <a:bodyPr/>
        <a:lstStyle/>
        <a:p>
          <a:endParaRPr lang="en-GB"/>
        </a:p>
      </dgm:t>
    </dgm:pt>
    <dgm:pt modelId="{755CC132-55D0-4B4D-8903-6F108B6813A5}" type="sibTrans" cxnId="{69B210E7-0730-4E7C-8E97-615ED3014B63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BB5EDD1-2EBD-4719-B4BE-B4961552B9FB}" type="pres">
      <dgm:prSet presAssocID="{8DBFEEDD-F31B-4236-AB2E-E8134A21A5BE}" presName="Name14" presStyleCnt="0"/>
      <dgm:spPr/>
    </dgm:pt>
    <dgm:pt modelId="{CFC1574A-2C40-4302-92E3-5EC6392C3F8E}" type="pres">
      <dgm:prSet presAssocID="{8DBFEEDD-F31B-4236-AB2E-E8134A21A5BE}" presName="level1Shape" presStyleLbl="node0" presStyleIdx="0" presStyleCnt="1">
        <dgm:presLayoutVars>
          <dgm:chPref val="3"/>
        </dgm:presLayoutVars>
      </dgm:prSet>
      <dgm:spPr/>
    </dgm:pt>
    <dgm:pt modelId="{63E5EDEB-D9E5-4D8F-B5D0-4ECB59FF3FF9}" type="pres">
      <dgm:prSet presAssocID="{8DBFEEDD-F31B-4236-AB2E-E8134A21A5BE}" presName="hierChild2" presStyleCnt="0"/>
      <dgm:spPr/>
    </dgm:pt>
    <dgm:pt modelId="{99C243EB-D5E9-4068-8F18-4A974F5B38C9}" type="pres">
      <dgm:prSet presAssocID="{9CC8341C-975C-4DDB-AF02-928E2E0612C0}" presName="Name19" presStyleLbl="parChTrans1D2" presStyleIdx="0" presStyleCnt="2"/>
      <dgm:spPr/>
    </dgm:pt>
    <dgm:pt modelId="{3406E256-DDCC-446E-8164-C0C12548CAB0}" type="pres">
      <dgm:prSet presAssocID="{EC190B33-137C-4561-A3C1-396A9C2AD616}" presName="Name21" presStyleCnt="0"/>
      <dgm:spPr/>
    </dgm:pt>
    <dgm:pt modelId="{BAF5932D-8FF4-44E1-948A-E6F60E2A79A5}" type="pres">
      <dgm:prSet presAssocID="{EC190B33-137C-4561-A3C1-396A9C2AD616}" presName="level2Shape" presStyleLbl="node2" presStyleIdx="0" presStyleCnt="2"/>
      <dgm:spPr/>
    </dgm:pt>
    <dgm:pt modelId="{7ED8F65C-B183-48DD-8CFA-E18FB35149CA}" type="pres">
      <dgm:prSet presAssocID="{EC190B33-137C-4561-A3C1-396A9C2AD616}" presName="hierChild3" presStyleCnt="0"/>
      <dgm:spPr/>
    </dgm:pt>
    <dgm:pt modelId="{4A5C167D-93B4-4B9A-8FF8-63E1D49CFC70}" type="pres">
      <dgm:prSet presAssocID="{4145D55F-B91C-4F75-A023-9E868F71487B}" presName="Name19" presStyleLbl="parChTrans1D3" presStyleIdx="0" presStyleCnt="6"/>
      <dgm:spPr/>
    </dgm:pt>
    <dgm:pt modelId="{40E50B66-E3F9-4DAD-9851-F056E3B487E9}" type="pres">
      <dgm:prSet presAssocID="{E77B6E91-9870-4FD9-A26C-8E043D79D041}" presName="Name21" presStyleCnt="0"/>
      <dgm:spPr/>
    </dgm:pt>
    <dgm:pt modelId="{D6A81CAA-1206-47D3-8C04-12361509EF64}" type="pres">
      <dgm:prSet presAssocID="{E77B6E91-9870-4FD9-A26C-8E043D79D041}" presName="level2Shape" presStyleLbl="node3" presStyleIdx="0" presStyleCnt="6"/>
      <dgm:spPr/>
    </dgm:pt>
    <dgm:pt modelId="{732A47BF-E012-4D08-9A4F-5769B9805692}" type="pres">
      <dgm:prSet presAssocID="{E77B6E91-9870-4FD9-A26C-8E043D79D041}" presName="hierChild3" presStyleCnt="0"/>
      <dgm:spPr/>
    </dgm:pt>
    <dgm:pt modelId="{FB908E2D-C94C-49F5-82A9-F23194BE9741}" type="pres">
      <dgm:prSet presAssocID="{A7BD9FAA-5BF5-49D9-B279-868A27FB81B0}" presName="Name19" presStyleLbl="parChTrans1D3" presStyleIdx="1" presStyleCnt="6"/>
      <dgm:spPr/>
    </dgm:pt>
    <dgm:pt modelId="{77438FBF-511A-4B04-8FF6-27FC776CFDFA}" type="pres">
      <dgm:prSet presAssocID="{7D6EC108-05B1-4A10-B673-9ED2ADBEC591}" presName="Name21" presStyleCnt="0"/>
      <dgm:spPr/>
    </dgm:pt>
    <dgm:pt modelId="{BAE9421A-1188-4CB7-9670-07DE2BCFC611}" type="pres">
      <dgm:prSet presAssocID="{7D6EC108-05B1-4A10-B673-9ED2ADBEC591}" presName="level2Shape" presStyleLbl="node3" presStyleIdx="1" presStyleCnt="6"/>
      <dgm:spPr/>
    </dgm:pt>
    <dgm:pt modelId="{FD71338D-E29D-4C7D-B474-D0C00B38A3C3}" type="pres">
      <dgm:prSet presAssocID="{7D6EC108-05B1-4A10-B673-9ED2ADBEC591}" presName="hierChild3" presStyleCnt="0"/>
      <dgm:spPr/>
    </dgm:pt>
    <dgm:pt modelId="{50910BC4-5208-4908-A927-B8D85202C755}" type="pres">
      <dgm:prSet presAssocID="{5EF41733-B5F9-4274-9472-D8BDCF4F7024}" presName="Name19" presStyleLbl="parChTrans1D3" presStyleIdx="2" presStyleCnt="6"/>
      <dgm:spPr/>
    </dgm:pt>
    <dgm:pt modelId="{0CC577ED-C325-4A66-BC48-3A3732694059}" type="pres">
      <dgm:prSet presAssocID="{E8367C27-C7AF-418A-87C9-C2F15F2F7A44}" presName="Name21" presStyleCnt="0"/>
      <dgm:spPr/>
    </dgm:pt>
    <dgm:pt modelId="{AF535B1F-5BE9-41F7-9FD0-A7D2A552E944}" type="pres">
      <dgm:prSet presAssocID="{E8367C27-C7AF-418A-87C9-C2F15F2F7A44}" presName="level2Shape" presStyleLbl="node3" presStyleIdx="2" presStyleCnt="6"/>
      <dgm:spPr/>
    </dgm:pt>
    <dgm:pt modelId="{61D1EFD8-1F99-4764-8686-EE08B50281AD}" type="pres">
      <dgm:prSet presAssocID="{E8367C27-C7AF-418A-87C9-C2F15F2F7A44}" presName="hierChild3" presStyleCnt="0"/>
      <dgm:spPr/>
    </dgm:pt>
    <dgm:pt modelId="{D583C153-8A25-4D64-81AC-8BF637C2E95B}" type="pres">
      <dgm:prSet presAssocID="{B53A2A46-BF1E-4B7D-9997-319C64C7AD61}" presName="Name19" presStyleLbl="parChTrans1D2" presStyleIdx="1" presStyleCnt="2"/>
      <dgm:spPr/>
    </dgm:pt>
    <dgm:pt modelId="{34F576ED-6758-4BEF-B049-3902BD07412F}" type="pres">
      <dgm:prSet presAssocID="{F4074957-2643-449A-8C20-153B0BFBC4D3}" presName="Name21" presStyleCnt="0"/>
      <dgm:spPr/>
    </dgm:pt>
    <dgm:pt modelId="{36738F4D-3BFB-4199-915B-F5412B186E26}" type="pres">
      <dgm:prSet presAssocID="{F4074957-2643-449A-8C20-153B0BFBC4D3}" presName="level2Shape" presStyleLbl="node2" presStyleIdx="1" presStyleCnt="2"/>
      <dgm:spPr/>
    </dgm:pt>
    <dgm:pt modelId="{3CB1DD82-3D3A-4A72-BBF2-34D8FF9CCE2F}" type="pres">
      <dgm:prSet presAssocID="{F4074957-2643-449A-8C20-153B0BFBC4D3}" presName="hierChild3" presStyleCnt="0"/>
      <dgm:spPr/>
    </dgm:pt>
    <dgm:pt modelId="{430B2DCC-E7BA-439D-B6DF-F2DCF36FC6A8}" type="pres">
      <dgm:prSet presAssocID="{755D507B-B586-46BD-8E78-AED80440A1F9}" presName="Name19" presStyleLbl="parChTrans1D3" presStyleIdx="3" presStyleCnt="6"/>
      <dgm:spPr/>
    </dgm:pt>
    <dgm:pt modelId="{232FE986-6BD6-4840-81E7-483606AA0EAA}" type="pres">
      <dgm:prSet presAssocID="{D14FB0A0-C71B-413D-89E1-9E69BBDB0B59}" presName="Name21" presStyleCnt="0"/>
      <dgm:spPr/>
    </dgm:pt>
    <dgm:pt modelId="{2EA77244-D0B4-4036-95A9-CF51D1F678F4}" type="pres">
      <dgm:prSet presAssocID="{D14FB0A0-C71B-413D-89E1-9E69BBDB0B59}" presName="level2Shape" presStyleLbl="node3" presStyleIdx="3" presStyleCnt="6"/>
      <dgm:spPr/>
    </dgm:pt>
    <dgm:pt modelId="{110A1FC2-9F59-4004-9B6C-73396A105F8D}" type="pres">
      <dgm:prSet presAssocID="{D14FB0A0-C71B-413D-89E1-9E69BBDB0B59}" presName="hierChild3" presStyleCnt="0"/>
      <dgm:spPr/>
    </dgm:pt>
    <dgm:pt modelId="{2C7A5118-ED06-469C-8C11-D41815CCBA3D}" type="pres">
      <dgm:prSet presAssocID="{4A41FDE1-B417-4B99-864E-CDDB2D6C1A9E}" presName="Name19" presStyleLbl="parChTrans1D4" presStyleIdx="0" presStyleCnt="3"/>
      <dgm:spPr/>
    </dgm:pt>
    <dgm:pt modelId="{5BC6AB89-7CB3-48B6-AEAE-7DE1764BABF1}" type="pres">
      <dgm:prSet presAssocID="{7C804BD8-8031-4D3B-965C-5C073FBDAFA0}" presName="Name21" presStyleCnt="0"/>
      <dgm:spPr/>
    </dgm:pt>
    <dgm:pt modelId="{03D45A19-9BE3-4B47-BE00-5AF21AB5B478}" type="pres">
      <dgm:prSet presAssocID="{7C804BD8-8031-4D3B-965C-5C073FBDAFA0}" presName="level2Shape" presStyleLbl="node4" presStyleIdx="0" presStyleCnt="3"/>
      <dgm:spPr/>
    </dgm:pt>
    <dgm:pt modelId="{FB1E81AA-E413-4C67-9DA2-BC979A7DF793}" type="pres">
      <dgm:prSet presAssocID="{7C804BD8-8031-4D3B-965C-5C073FBDAFA0}" presName="hierChild3" presStyleCnt="0"/>
      <dgm:spPr/>
    </dgm:pt>
    <dgm:pt modelId="{9E0BDA92-8677-4B6D-96EC-54484418E37E}" type="pres">
      <dgm:prSet presAssocID="{3027C385-C559-4FB9-8A32-859CDD8F79A2}" presName="Name19" presStyleLbl="parChTrans1D4" presStyleIdx="1" presStyleCnt="3"/>
      <dgm:spPr/>
    </dgm:pt>
    <dgm:pt modelId="{E37E56D3-D17C-46E5-9551-41FADE378E91}" type="pres">
      <dgm:prSet presAssocID="{6B136FB7-62DE-40EB-A610-E482B91C3D7B}" presName="Name21" presStyleCnt="0"/>
      <dgm:spPr/>
    </dgm:pt>
    <dgm:pt modelId="{5A1C65BB-1A64-4E41-995B-CA2F8773DE7E}" type="pres">
      <dgm:prSet presAssocID="{6B136FB7-62DE-40EB-A610-E482B91C3D7B}" presName="level2Shape" presStyleLbl="node4" presStyleIdx="1" presStyleCnt="3"/>
      <dgm:spPr/>
    </dgm:pt>
    <dgm:pt modelId="{308A978B-EC80-46D8-A696-9CC6A60720F0}" type="pres">
      <dgm:prSet presAssocID="{6B136FB7-62DE-40EB-A610-E482B91C3D7B}" presName="hierChild3" presStyleCnt="0"/>
      <dgm:spPr/>
    </dgm:pt>
    <dgm:pt modelId="{FD910435-61AE-4742-B41B-2D1FE99025C8}" type="pres">
      <dgm:prSet presAssocID="{4DFB8BA2-B7B8-40D2-8CD3-4D00EB6FA33B}" presName="Name19" presStyleLbl="parChTrans1D3" presStyleIdx="4" presStyleCnt="6"/>
      <dgm:spPr/>
    </dgm:pt>
    <dgm:pt modelId="{50A2DCBC-4BDC-4BD9-B1DF-7AECF75FAE99}" type="pres">
      <dgm:prSet presAssocID="{5D73F0C8-4D02-4D21-AE1F-1326D654BA8D}" presName="Name21" presStyleCnt="0"/>
      <dgm:spPr/>
    </dgm:pt>
    <dgm:pt modelId="{D51DBA1D-87CD-477F-9E6E-42773084E3D5}" type="pres">
      <dgm:prSet presAssocID="{5D73F0C8-4D02-4D21-AE1F-1326D654BA8D}" presName="level2Shape" presStyleLbl="node3" presStyleIdx="4" presStyleCnt="6"/>
      <dgm:spPr/>
    </dgm:pt>
    <dgm:pt modelId="{4E20C744-D7FD-4416-9C8D-0703D4E37072}" type="pres">
      <dgm:prSet presAssocID="{5D73F0C8-4D02-4D21-AE1F-1326D654BA8D}" presName="hierChild3" presStyleCnt="0"/>
      <dgm:spPr/>
    </dgm:pt>
    <dgm:pt modelId="{70E21695-174F-4337-BEA1-C4A46096D81B}" type="pres">
      <dgm:prSet presAssocID="{51FF30D2-663A-4DFB-B2A6-5CCDF870C4E9}" presName="Name19" presStyleLbl="parChTrans1D4" presStyleIdx="2" presStyleCnt="3"/>
      <dgm:spPr/>
    </dgm:pt>
    <dgm:pt modelId="{059C9D43-C0F9-420F-8F0C-61F3D25CE004}" type="pres">
      <dgm:prSet presAssocID="{8FE1716D-1B1D-484B-853E-DEAEA90881A8}" presName="Name21" presStyleCnt="0"/>
      <dgm:spPr/>
    </dgm:pt>
    <dgm:pt modelId="{888A6533-86DD-43C4-8A83-90C4ECC66C9F}" type="pres">
      <dgm:prSet presAssocID="{8FE1716D-1B1D-484B-853E-DEAEA90881A8}" presName="level2Shape" presStyleLbl="node4" presStyleIdx="2" presStyleCnt="3"/>
      <dgm:spPr/>
    </dgm:pt>
    <dgm:pt modelId="{40AF8992-4A53-4F5D-B571-42D03889F00D}" type="pres">
      <dgm:prSet presAssocID="{8FE1716D-1B1D-484B-853E-DEAEA90881A8}" presName="hierChild3" presStyleCnt="0"/>
      <dgm:spPr/>
    </dgm:pt>
    <dgm:pt modelId="{7CDB574E-4F2D-4EE0-8138-E3162AB9FFD6}" type="pres">
      <dgm:prSet presAssocID="{8C121265-64CF-4DA6-93EA-02B2D4C4352F}" presName="Name19" presStyleLbl="parChTrans1D3" presStyleIdx="5" presStyleCnt="6"/>
      <dgm:spPr/>
    </dgm:pt>
    <dgm:pt modelId="{BDCC8789-B986-4BC2-A872-2F132EA352DD}" type="pres">
      <dgm:prSet presAssocID="{D9064439-3E2E-46FC-AEFF-82669C6CDC55}" presName="Name21" presStyleCnt="0"/>
      <dgm:spPr/>
    </dgm:pt>
    <dgm:pt modelId="{2B03163B-A944-4E28-848D-2B94EC8E2760}" type="pres">
      <dgm:prSet presAssocID="{D9064439-3E2E-46FC-AEFF-82669C6CDC55}" presName="level2Shape" presStyleLbl="node3" presStyleIdx="5" presStyleCnt="6"/>
      <dgm:spPr/>
    </dgm:pt>
    <dgm:pt modelId="{907BDA21-34C5-441E-9476-1365E8408E7C}" type="pres">
      <dgm:prSet presAssocID="{D9064439-3E2E-46FC-AEFF-82669C6CDC55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590F9D07-36E0-4E26-9902-C0FB95F5D8D6}" type="presOf" srcId="{755D507B-B586-46BD-8E78-AED80440A1F9}" destId="{430B2DCC-E7BA-439D-B6DF-F2DCF36FC6A8}" srcOrd="0" destOrd="0" presId="urn:microsoft.com/office/officeart/2005/8/layout/hierarchy6"/>
    <dgm:cxn modelId="{70FF5E0A-F82D-4123-AFEE-206F55B3623B}" type="presOf" srcId="{7C804BD8-8031-4D3B-965C-5C073FBDAFA0}" destId="{03D45A19-9BE3-4B47-BE00-5AF21AB5B478}" srcOrd="0" destOrd="0" presId="urn:microsoft.com/office/officeart/2005/8/layout/hierarchy6"/>
    <dgm:cxn modelId="{094DE70F-304E-459E-9F56-E8B56CD0BE74}" type="presOf" srcId="{EC190B33-137C-4561-A3C1-396A9C2AD616}" destId="{BAF5932D-8FF4-44E1-948A-E6F60E2A79A5}" srcOrd="0" destOrd="0" presId="urn:microsoft.com/office/officeart/2005/8/layout/hierarchy6"/>
    <dgm:cxn modelId="{D3346216-2E55-430C-9B7E-0133D06EEDC1}" type="presOf" srcId="{8C121265-64CF-4DA6-93EA-02B2D4C4352F}" destId="{7CDB574E-4F2D-4EE0-8138-E3162AB9FFD6}" srcOrd="0" destOrd="0" presId="urn:microsoft.com/office/officeart/2005/8/layout/hierarchy6"/>
    <dgm:cxn modelId="{DEC71517-732D-4B41-B218-C9C71755618A}" type="presOf" srcId="{4DFB8BA2-B7B8-40D2-8CD3-4D00EB6FA33B}" destId="{FD910435-61AE-4742-B41B-2D1FE99025C8}" srcOrd="0" destOrd="0" presId="urn:microsoft.com/office/officeart/2005/8/layout/hierarchy6"/>
    <dgm:cxn modelId="{EAD1DA1A-DFF9-473E-A8FA-B86CF65C3B0A}" type="presOf" srcId="{4145D55F-B91C-4F75-A023-9E868F71487B}" destId="{4A5C167D-93B4-4B9A-8FF8-63E1D49CFC70}" srcOrd="0" destOrd="0" presId="urn:microsoft.com/office/officeart/2005/8/layout/hierarchy6"/>
    <dgm:cxn modelId="{CB01F11B-8D97-4DC8-8EC5-148CC92729DE}" srcId="{8DBFEEDD-F31B-4236-AB2E-E8134A21A5BE}" destId="{F4074957-2643-449A-8C20-153B0BFBC4D3}" srcOrd="1" destOrd="0" parTransId="{B53A2A46-BF1E-4B7D-9997-319C64C7AD61}" sibTransId="{9A361BD1-EABF-4ED0-B910-73C78F3D36E4}"/>
    <dgm:cxn modelId="{778FFE1E-48F8-484D-8B0C-12420B150EEC}" srcId="{8DBFEEDD-F31B-4236-AB2E-E8134A21A5BE}" destId="{EC190B33-137C-4561-A3C1-396A9C2AD616}" srcOrd="0" destOrd="0" parTransId="{9CC8341C-975C-4DDB-AF02-928E2E0612C0}" sibTransId="{15F6E9A2-D0C9-4E94-931C-06646BDC3270}"/>
    <dgm:cxn modelId="{E8118A30-7283-4A8E-889B-8D424F4263BC}" type="presOf" srcId="{8FE1716D-1B1D-484B-853E-DEAEA90881A8}" destId="{888A6533-86DD-43C4-8A83-90C4ECC66C9F}" srcOrd="0" destOrd="0" presId="urn:microsoft.com/office/officeart/2005/8/layout/hierarchy6"/>
    <dgm:cxn modelId="{E21BE631-D19C-4957-9E6A-6D6D3448349C}" type="presOf" srcId="{7D6EC108-05B1-4A10-B673-9ED2ADBEC591}" destId="{BAE9421A-1188-4CB7-9670-07DE2BCFC611}" srcOrd="0" destOrd="0" presId="urn:microsoft.com/office/officeart/2005/8/layout/hierarchy6"/>
    <dgm:cxn modelId="{0E488B32-48FB-4130-81D7-DF2205CA5F72}" type="presOf" srcId="{B53A2A46-BF1E-4B7D-9997-319C64C7AD61}" destId="{D583C153-8A25-4D64-81AC-8BF637C2E95B}" srcOrd="0" destOrd="0" presId="urn:microsoft.com/office/officeart/2005/8/layout/hierarchy6"/>
    <dgm:cxn modelId="{0CEDE134-9D10-4418-9A40-5AC7A6C08A59}" srcId="{EC190B33-137C-4561-A3C1-396A9C2AD616}" destId="{E77B6E91-9870-4FD9-A26C-8E043D79D041}" srcOrd="0" destOrd="0" parTransId="{4145D55F-B91C-4F75-A023-9E868F71487B}" sibTransId="{1E868A9D-E6BE-474A-B897-A0F8D8AA1D5B}"/>
    <dgm:cxn modelId="{9E30405B-4706-4F8A-A8EA-46BFEC596B09}" srcId="{F4074957-2643-449A-8C20-153B0BFBC4D3}" destId="{D14FB0A0-C71B-413D-89E1-9E69BBDB0B59}" srcOrd="0" destOrd="0" parTransId="{755D507B-B586-46BD-8E78-AED80440A1F9}" sibTransId="{6DE912D0-94F4-4182-85A7-D00081CF230C}"/>
    <dgm:cxn modelId="{DA6B5246-FF97-4F4D-8EDC-58C359E7EFA6}" srcId="{B00D88DA-D829-422F-A217-5740EE5A402F}" destId="{8DBFEEDD-F31B-4236-AB2E-E8134A21A5BE}" srcOrd="0" destOrd="0" parTransId="{EF34D89A-E325-4A4C-B6D2-87D590354227}" sibTransId="{97CA02E7-BE8B-49A0-8FEC-5CF17EFBEF6C}"/>
    <dgm:cxn modelId="{51C8BF67-6957-474C-8F88-976E7F40FF3E}" type="presOf" srcId="{D14FB0A0-C71B-413D-89E1-9E69BBDB0B59}" destId="{2EA77244-D0B4-4036-95A9-CF51D1F678F4}" srcOrd="0" destOrd="0" presId="urn:microsoft.com/office/officeart/2005/8/layout/hierarchy6"/>
    <dgm:cxn modelId="{05D57449-88D6-4ABE-8290-83FE1A290E17}" type="presOf" srcId="{5EF41733-B5F9-4274-9472-D8BDCF4F7024}" destId="{50910BC4-5208-4908-A927-B8D85202C755}" srcOrd="0" destOrd="0" presId="urn:microsoft.com/office/officeart/2005/8/layout/hierarchy6"/>
    <dgm:cxn modelId="{31425578-571F-4DAC-A2AD-E9CBA89221B3}" srcId="{F4074957-2643-449A-8C20-153B0BFBC4D3}" destId="{5D73F0C8-4D02-4D21-AE1F-1326D654BA8D}" srcOrd="1" destOrd="0" parTransId="{4DFB8BA2-B7B8-40D2-8CD3-4D00EB6FA33B}" sibTransId="{674E1990-E355-4574-8D8F-8686C36E9AE4}"/>
    <dgm:cxn modelId="{219B5085-BABD-4928-A3CD-83BD89AE3F7C}" type="presOf" srcId="{E8367C27-C7AF-418A-87C9-C2F15F2F7A44}" destId="{AF535B1F-5BE9-41F7-9FD0-A7D2A552E944}" srcOrd="0" destOrd="0" presId="urn:microsoft.com/office/officeart/2005/8/layout/hierarchy6"/>
    <dgm:cxn modelId="{8426CAAC-C797-4A04-9C16-3B69AEFA3C4F}" srcId="{EC190B33-137C-4561-A3C1-396A9C2AD616}" destId="{E8367C27-C7AF-418A-87C9-C2F15F2F7A44}" srcOrd="2" destOrd="0" parTransId="{5EF41733-B5F9-4274-9472-D8BDCF4F7024}" sibTransId="{974A27D4-FF12-4963-92F9-04CC46A585B5}"/>
    <dgm:cxn modelId="{E5801AB4-5601-40DE-9F02-F7881C074979}" type="presOf" srcId="{A7BD9FAA-5BF5-49D9-B279-868A27FB81B0}" destId="{FB908E2D-C94C-49F5-82A9-F23194BE9741}" srcOrd="0" destOrd="0" presId="urn:microsoft.com/office/officeart/2005/8/layout/hierarchy6"/>
    <dgm:cxn modelId="{07B526B5-9753-4C6C-A566-A7C2AE2BC083}" type="presOf" srcId="{D9064439-3E2E-46FC-AEFF-82669C6CDC55}" destId="{2B03163B-A944-4E28-848D-2B94EC8E2760}" srcOrd="0" destOrd="0" presId="urn:microsoft.com/office/officeart/2005/8/layout/hierarchy6"/>
    <dgm:cxn modelId="{AE1E3FB6-5E35-4A96-AB45-62149FEC6AAD}" type="presOf" srcId="{51FF30D2-663A-4DFB-B2A6-5CCDF870C4E9}" destId="{70E21695-174F-4337-BEA1-C4A46096D81B}" srcOrd="0" destOrd="0" presId="urn:microsoft.com/office/officeart/2005/8/layout/hierarchy6"/>
    <dgm:cxn modelId="{BCF74AB7-F3E7-4766-A40C-970B3A088CB8}" type="presOf" srcId="{9CC8341C-975C-4DDB-AF02-928E2E0612C0}" destId="{99C243EB-D5E9-4068-8F18-4A974F5B38C9}" srcOrd="0" destOrd="0" presId="urn:microsoft.com/office/officeart/2005/8/layout/hierarchy6"/>
    <dgm:cxn modelId="{0DED87B9-7627-4B18-8E0E-F0BCD1FEC5E9}" srcId="{D14FB0A0-C71B-413D-89E1-9E69BBDB0B59}" destId="{6B136FB7-62DE-40EB-A610-E482B91C3D7B}" srcOrd="1" destOrd="0" parTransId="{3027C385-C559-4FB9-8A32-859CDD8F79A2}" sibTransId="{CAA2177A-1B47-436C-8C83-4145A372F2D7}"/>
    <dgm:cxn modelId="{6D6A0FBA-06C6-4B2C-97F8-014D09F4D6FA}" srcId="{D14FB0A0-C71B-413D-89E1-9E69BBDB0B59}" destId="{7C804BD8-8031-4D3B-965C-5C073FBDAFA0}" srcOrd="0" destOrd="0" parTransId="{4A41FDE1-B417-4B99-864E-CDDB2D6C1A9E}" sibTransId="{B1A9499A-0AA5-454A-83AD-BE4E197B6BD1}"/>
    <dgm:cxn modelId="{A8943BBB-51AC-4E87-B04A-BB57D55005C3}" type="presOf" srcId="{E77B6E91-9870-4FD9-A26C-8E043D79D041}" destId="{D6A81CAA-1206-47D3-8C04-12361509EF64}" srcOrd="0" destOrd="0" presId="urn:microsoft.com/office/officeart/2005/8/layout/hierarchy6"/>
    <dgm:cxn modelId="{AFEECECE-D97E-46B6-919A-8C6832365E92}" type="presOf" srcId="{6B136FB7-62DE-40EB-A610-E482B91C3D7B}" destId="{5A1C65BB-1A64-4E41-995B-CA2F8773DE7E}" srcOrd="0" destOrd="0" presId="urn:microsoft.com/office/officeart/2005/8/layout/hierarchy6"/>
    <dgm:cxn modelId="{76D24DD5-0FD2-471D-B7FC-9DE18F4FC61D}" type="presOf" srcId="{3027C385-C559-4FB9-8A32-859CDD8F79A2}" destId="{9E0BDA92-8677-4B6D-96EC-54484418E37E}" srcOrd="0" destOrd="0" presId="urn:microsoft.com/office/officeart/2005/8/layout/hierarchy6"/>
    <dgm:cxn modelId="{2B377ADB-8692-49A9-835A-4E253C24573C}" srcId="{F4074957-2643-449A-8C20-153B0BFBC4D3}" destId="{D9064439-3E2E-46FC-AEFF-82669C6CDC55}" srcOrd="2" destOrd="0" parTransId="{8C121265-64CF-4DA6-93EA-02B2D4C4352F}" sibTransId="{B2B9176C-797C-4511-9D89-518BD97E7E69}"/>
    <dgm:cxn modelId="{BF8290E0-B6F3-4DA7-B08B-1FC2D08D09E5}" type="presOf" srcId="{4A41FDE1-B417-4B99-864E-CDDB2D6C1A9E}" destId="{2C7A5118-ED06-469C-8C11-D41815CCBA3D}" srcOrd="0" destOrd="0" presId="urn:microsoft.com/office/officeart/2005/8/layout/hierarchy6"/>
    <dgm:cxn modelId="{E90F21E3-855F-4EF8-9043-270BD12AD5DB}" srcId="{EC190B33-137C-4561-A3C1-396A9C2AD616}" destId="{7D6EC108-05B1-4A10-B673-9ED2ADBEC591}" srcOrd="1" destOrd="0" parTransId="{A7BD9FAA-5BF5-49D9-B279-868A27FB81B0}" sibTransId="{B339746E-9D47-4079-A38A-27B42ED98FE2}"/>
    <dgm:cxn modelId="{69B210E7-0730-4E7C-8E97-615ED3014B63}" srcId="{5D73F0C8-4D02-4D21-AE1F-1326D654BA8D}" destId="{8FE1716D-1B1D-484B-853E-DEAEA90881A8}" srcOrd="0" destOrd="0" parTransId="{51FF30D2-663A-4DFB-B2A6-5CCDF870C4E9}" sibTransId="{755CC132-55D0-4B4D-8903-6F108B6813A5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DE2B9CED-B75D-4A1A-AD75-78C2F758605F}" type="presOf" srcId="{5D73F0C8-4D02-4D21-AE1F-1326D654BA8D}" destId="{D51DBA1D-87CD-477F-9E6E-42773084E3D5}" srcOrd="0" destOrd="0" presId="urn:microsoft.com/office/officeart/2005/8/layout/hierarchy6"/>
    <dgm:cxn modelId="{611549F4-0E9E-47B8-9802-C0B8924EF127}" type="presOf" srcId="{F4074957-2643-449A-8C20-153B0BFBC4D3}" destId="{36738F4D-3BFB-4199-915B-F5412B186E26}" srcOrd="0" destOrd="0" presId="urn:microsoft.com/office/officeart/2005/8/layout/hierarchy6"/>
    <dgm:cxn modelId="{C02D91FC-2B29-4BE3-9C03-4728D5EE2665}" type="presOf" srcId="{8DBFEEDD-F31B-4236-AB2E-E8134A21A5BE}" destId="{CFC1574A-2C40-4302-92E3-5EC6392C3F8E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0B96AFEA-6189-4ED9-96ED-6B2EF44BB7B4}" type="presParOf" srcId="{9946BB4B-0D0D-4192-B468-E6FAAB5AE8F3}" destId="{1BB5EDD1-2EBD-4719-B4BE-B4961552B9FB}" srcOrd="0" destOrd="0" presId="urn:microsoft.com/office/officeart/2005/8/layout/hierarchy6"/>
    <dgm:cxn modelId="{DD85E469-EE71-49D6-AC33-157A76DEFC8C}" type="presParOf" srcId="{1BB5EDD1-2EBD-4719-B4BE-B4961552B9FB}" destId="{CFC1574A-2C40-4302-92E3-5EC6392C3F8E}" srcOrd="0" destOrd="0" presId="urn:microsoft.com/office/officeart/2005/8/layout/hierarchy6"/>
    <dgm:cxn modelId="{635B72F7-869D-48F8-8708-B37A1D9E861F}" type="presParOf" srcId="{1BB5EDD1-2EBD-4719-B4BE-B4961552B9FB}" destId="{63E5EDEB-D9E5-4D8F-B5D0-4ECB59FF3FF9}" srcOrd="1" destOrd="0" presId="urn:microsoft.com/office/officeart/2005/8/layout/hierarchy6"/>
    <dgm:cxn modelId="{98204C78-542D-49BF-9648-DBA5B4F5A1AC}" type="presParOf" srcId="{63E5EDEB-D9E5-4D8F-B5D0-4ECB59FF3FF9}" destId="{99C243EB-D5E9-4068-8F18-4A974F5B38C9}" srcOrd="0" destOrd="0" presId="urn:microsoft.com/office/officeart/2005/8/layout/hierarchy6"/>
    <dgm:cxn modelId="{3F2E24F6-B249-4C17-BAAC-F787F1B24277}" type="presParOf" srcId="{63E5EDEB-D9E5-4D8F-B5D0-4ECB59FF3FF9}" destId="{3406E256-DDCC-446E-8164-C0C12548CAB0}" srcOrd="1" destOrd="0" presId="urn:microsoft.com/office/officeart/2005/8/layout/hierarchy6"/>
    <dgm:cxn modelId="{E20D56A1-332E-4E01-83EE-B6E57A1D5774}" type="presParOf" srcId="{3406E256-DDCC-446E-8164-C0C12548CAB0}" destId="{BAF5932D-8FF4-44E1-948A-E6F60E2A79A5}" srcOrd="0" destOrd="0" presId="urn:microsoft.com/office/officeart/2005/8/layout/hierarchy6"/>
    <dgm:cxn modelId="{2BB04709-62FA-4B7B-8538-13A21EA7DDF2}" type="presParOf" srcId="{3406E256-DDCC-446E-8164-C0C12548CAB0}" destId="{7ED8F65C-B183-48DD-8CFA-E18FB35149CA}" srcOrd="1" destOrd="0" presId="urn:microsoft.com/office/officeart/2005/8/layout/hierarchy6"/>
    <dgm:cxn modelId="{5241C54B-86E3-4413-8E15-D216E031AB59}" type="presParOf" srcId="{7ED8F65C-B183-48DD-8CFA-E18FB35149CA}" destId="{4A5C167D-93B4-4B9A-8FF8-63E1D49CFC70}" srcOrd="0" destOrd="0" presId="urn:microsoft.com/office/officeart/2005/8/layout/hierarchy6"/>
    <dgm:cxn modelId="{62AFCCC5-D867-48FA-B79F-133BAAAECA6F}" type="presParOf" srcId="{7ED8F65C-B183-48DD-8CFA-E18FB35149CA}" destId="{40E50B66-E3F9-4DAD-9851-F056E3B487E9}" srcOrd="1" destOrd="0" presId="urn:microsoft.com/office/officeart/2005/8/layout/hierarchy6"/>
    <dgm:cxn modelId="{BF0F9553-A229-4E38-8C3C-219188D8D87E}" type="presParOf" srcId="{40E50B66-E3F9-4DAD-9851-F056E3B487E9}" destId="{D6A81CAA-1206-47D3-8C04-12361509EF64}" srcOrd="0" destOrd="0" presId="urn:microsoft.com/office/officeart/2005/8/layout/hierarchy6"/>
    <dgm:cxn modelId="{973F561F-764A-477B-B8BA-239EB194EB02}" type="presParOf" srcId="{40E50B66-E3F9-4DAD-9851-F056E3B487E9}" destId="{732A47BF-E012-4D08-9A4F-5769B9805692}" srcOrd="1" destOrd="0" presId="urn:microsoft.com/office/officeart/2005/8/layout/hierarchy6"/>
    <dgm:cxn modelId="{7042BD0A-DB2E-4892-B3DA-DE612934E064}" type="presParOf" srcId="{7ED8F65C-B183-48DD-8CFA-E18FB35149CA}" destId="{FB908E2D-C94C-49F5-82A9-F23194BE9741}" srcOrd="2" destOrd="0" presId="urn:microsoft.com/office/officeart/2005/8/layout/hierarchy6"/>
    <dgm:cxn modelId="{22E31A89-31D2-4533-9C1D-7410729CB411}" type="presParOf" srcId="{7ED8F65C-B183-48DD-8CFA-E18FB35149CA}" destId="{77438FBF-511A-4B04-8FF6-27FC776CFDFA}" srcOrd="3" destOrd="0" presId="urn:microsoft.com/office/officeart/2005/8/layout/hierarchy6"/>
    <dgm:cxn modelId="{9C2BC351-C9BC-459D-84AD-314AFEE32843}" type="presParOf" srcId="{77438FBF-511A-4B04-8FF6-27FC776CFDFA}" destId="{BAE9421A-1188-4CB7-9670-07DE2BCFC611}" srcOrd="0" destOrd="0" presId="urn:microsoft.com/office/officeart/2005/8/layout/hierarchy6"/>
    <dgm:cxn modelId="{D111D803-AA94-4EC5-94BD-1C07FE0AD9F7}" type="presParOf" srcId="{77438FBF-511A-4B04-8FF6-27FC776CFDFA}" destId="{FD71338D-E29D-4C7D-B474-D0C00B38A3C3}" srcOrd="1" destOrd="0" presId="urn:microsoft.com/office/officeart/2005/8/layout/hierarchy6"/>
    <dgm:cxn modelId="{746A26FB-092D-4D66-A03F-126A0864D49C}" type="presParOf" srcId="{7ED8F65C-B183-48DD-8CFA-E18FB35149CA}" destId="{50910BC4-5208-4908-A927-B8D85202C755}" srcOrd="4" destOrd="0" presId="urn:microsoft.com/office/officeart/2005/8/layout/hierarchy6"/>
    <dgm:cxn modelId="{55E2F50F-BE2D-46E1-9B45-2B894EAB410C}" type="presParOf" srcId="{7ED8F65C-B183-48DD-8CFA-E18FB35149CA}" destId="{0CC577ED-C325-4A66-BC48-3A3732694059}" srcOrd="5" destOrd="0" presId="urn:microsoft.com/office/officeart/2005/8/layout/hierarchy6"/>
    <dgm:cxn modelId="{5C8698D6-63F9-415E-8A29-F77ECAF879AB}" type="presParOf" srcId="{0CC577ED-C325-4A66-BC48-3A3732694059}" destId="{AF535B1F-5BE9-41F7-9FD0-A7D2A552E944}" srcOrd="0" destOrd="0" presId="urn:microsoft.com/office/officeart/2005/8/layout/hierarchy6"/>
    <dgm:cxn modelId="{1DB16682-EAEE-4D28-94E0-1D39176B0BCB}" type="presParOf" srcId="{0CC577ED-C325-4A66-BC48-3A3732694059}" destId="{61D1EFD8-1F99-4764-8686-EE08B50281AD}" srcOrd="1" destOrd="0" presId="urn:microsoft.com/office/officeart/2005/8/layout/hierarchy6"/>
    <dgm:cxn modelId="{88B5BEE8-6988-4403-A335-5442968C40CF}" type="presParOf" srcId="{63E5EDEB-D9E5-4D8F-B5D0-4ECB59FF3FF9}" destId="{D583C153-8A25-4D64-81AC-8BF637C2E95B}" srcOrd="2" destOrd="0" presId="urn:microsoft.com/office/officeart/2005/8/layout/hierarchy6"/>
    <dgm:cxn modelId="{FF7B6746-B8EA-41BF-BFC5-09E8479587F7}" type="presParOf" srcId="{63E5EDEB-D9E5-4D8F-B5D0-4ECB59FF3FF9}" destId="{34F576ED-6758-4BEF-B049-3902BD07412F}" srcOrd="3" destOrd="0" presId="urn:microsoft.com/office/officeart/2005/8/layout/hierarchy6"/>
    <dgm:cxn modelId="{5EBB3DE3-3E54-4ABF-8DB4-824D5963DF8F}" type="presParOf" srcId="{34F576ED-6758-4BEF-B049-3902BD07412F}" destId="{36738F4D-3BFB-4199-915B-F5412B186E26}" srcOrd="0" destOrd="0" presId="urn:microsoft.com/office/officeart/2005/8/layout/hierarchy6"/>
    <dgm:cxn modelId="{EE9E085B-6ED2-4500-821F-1BA6B0F30018}" type="presParOf" srcId="{34F576ED-6758-4BEF-B049-3902BD07412F}" destId="{3CB1DD82-3D3A-4A72-BBF2-34D8FF9CCE2F}" srcOrd="1" destOrd="0" presId="urn:microsoft.com/office/officeart/2005/8/layout/hierarchy6"/>
    <dgm:cxn modelId="{FDDF1429-F3DD-4F13-AE37-544BAA1C9A76}" type="presParOf" srcId="{3CB1DD82-3D3A-4A72-BBF2-34D8FF9CCE2F}" destId="{430B2DCC-E7BA-439D-B6DF-F2DCF36FC6A8}" srcOrd="0" destOrd="0" presId="urn:microsoft.com/office/officeart/2005/8/layout/hierarchy6"/>
    <dgm:cxn modelId="{ED77D5B7-B3D8-44E0-9640-5A4B76301358}" type="presParOf" srcId="{3CB1DD82-3D3A-4A72-BBF2-34D8FF9CCE2F}" destId="{232FE986-6BD6-4840-81E7-483606AA0EAA}" srcOrd="1" destOrd="0" presId="urn:microsoft.com/office/officeart/2005/8/layout/hierarchy6"/>
    <dgm:cxn modelId="{ED94AED8-C680-40DE-9A45-8DCF0BE45795}" type="presParOf" srcId="{232FE986-6BD6-4840-81E7-483606AA0EAA}" destId="{2EA77244-D0B4-4036-95A9-CF51D1F678F4}" srcOrd="0" destOrd="0" presId="urn:microsoft.com/office/officeart/2005/8/layout/hierarchy6"/>
    <dgm:cxn modelId="{63DFD86E-F089-4F81-8C6C-A350B86E4482}" type="presParOf" srcId="{232FE986-6BD6-4840-81E7-483606AA0EAA}" destId="{110A1FC2-9F59-4004-9B6C-73396A105F8D}" srcOrd="1" destOrd="0" presId="urn:microsoft.com/office/officeart/2005/8/layout/hierarchy6"/>
    <dgm:cxn modelId="{52584F7D-33AA-41DA-BDFA-FBEE2A25CB3A}" type="presParOf" srcId="{110A1FC2-9F59-4004-9B6C-73396A105F8D}" destId="{2C7A5118-ED06-469C-8C11-D41815CCBA3D}" srcOrd="0" destOrd="0" presId="urn:microsoft.com/office/officeart/2005/8/layout/hierarchy6"/>
    <dgm:cxn modelId="{0D457D0F-5DC1-45BC-B1F5-8ACB26CFA821}" type="presParOf" srcId="{110A1FC2-9F59-4004-9B6C-73396A105F8D}" destId="{5BC6AB89-7CB3-48B6-AEAE-7DE1764BABF1}" srcOrd="1" destOrd="0" presId="urn:microsoft.com/office/officeart/2005/8/layout/hierarchy6"/>
    <dgm:cxn modelId="{86ED12F6-01BE-4719-BEC2-E44B8400C339}" type="presParOf" srcId="{5BC6AB89-7CB3-48B6-AEAE-7DE1764BABF1}" destId="{03D45A19-9BE3-4B47-BE00-5AF21AB5B478}" srcOrd="0" destOrd="0" presId="urn:microsoft.com/office/officeart/2005/8/layout/hierarchy6"/>
    <dgm:cxn modelId="{42B2C330-C69F-4FA6-B91A-5C6ADE91FA4E}" type="presParOf" srcId="{5BC6AB89-7CB3-48B6-AEAE-7DE1764BABF1}" destId="{FB1E81AA-E413-4C67-9DA2-BC979A7DF793}" srcOrd="1" destOrd="0" presId="urn:microsoft.com/office/officeart/2005/8/layout/hierarchy6"/>
    <dgm:cxn modelId="{784A13F4-639D-4F3C-8B2F-8C968321C691}" type="presParOf" srcId="{110A1FC2-9F59-4004-9B6C-73396A105F8D}" destId="{9E0BDA92-8677-4B6D-96EC-54484418E37E}" srcOrd="2" destOrd="0" presId="urn:microsoft.com/office/officeart/2005/8/layout/hierarchy6"/>
    <dgm:cxn modelId="{4B93AC32-E8E3-4509-A73D-8716E657D773}" type="presParOf" srcId="{110A1FC2-9F59-4004-9B6C-73396A105F8D}" destId="{E37E56D3-D17C-46E5-9551-41FADE378E91}" srcOrd="3" destOrd="0" presId="urn:microsoft.com/office/officeart/2005/8/layout/hierarchy6"/>
    <dgm:cxn modelId="{D1BC319D-4498-42AA-9895-60FAEC87B7DA}" type="presParOf" srcId="{E37E56D3-D17C-46E5-9551-41FADE378E91}" destId="{5A1C65BB-1A64-4E41-995B-CA2F8773DE7E}" srcOrd="0" destOrd="0" presId="urn:microsoft.com/office/officeart/2005/8/layout/hierarchy6"/>
    <dgm:cxn modelId="{F2EAF050-5D9B-4812-927E-0D05A2F4503E}" type="presParOf" srcId="{E37E56D3-D17C-46E5-9551-41FADE378E91}" destId="{308A978B-EC80-46D8-A696-9CC6A60720F0}" srcOrd="1" destOrd="0" presId="urn:microsoft.com/office/officeart/2005/8/layout/hierarchy6"/>
    <dgm:cxn modelId="{15BD81CF-CC92-44AD-B9DD-2C0ADFA6EAF3}" type="presParOf" srcId="{3CB1DD82-3D3A-4A72-BBF2-34D8FF9CCE2F}" destId="{FD910435-61AE-4742-B41B-2D1FE99025C8}" srcOrd="2" destOrd="0" presId="urn:microsoft.com/office/officeart/2005/8/layout/hierarchy6"/>
    <dgm:cxn modelId="{4D467DED-EDE8-4FBC-A12B-B35489A3DE82}" type="presParOf" srcId="{3CB1DD82-3D3A-4A72-BBF2-34D8FF9CCE2F}" destId="{50A2DCBC-4BDC-4BD9-B1DF-7AECF75FAE99}" srcOrd="3" destOrd="0" presId="urn:microsoft.com/office/officeart/2005/8/layout/hierarchy6"/>
    <dgm:cxn modelId="{F65E746F-EA34-4A61-A43E-A451BBF81844}" type="presParOf" srcId="{50A2DCBC-4BDC-4BD9-B1DF-7AECF75FAE99}" destId="{D51DBA1D-87CD-477F-9E6E-42773084E3D5}" srcOrd="0" destOrd="0" presId="urn:microsoft.com/office/officeart/2005/8/layout/hierarchy6"/>
    <dgm:cxn modelId="{9DF3A687-EBDB-490A-AD3C-AA952A9DB04E}" type="presParOf" srcId="{50A2DCBC-4BDC-4BD9-B1DF-7AECF75FAE99}" destId="{4E20C744-D7FD-4416-9C8D-0703D4E37072}" srcOrd="1" destOrd="0" presId="urn:microsoft.com/office/officeart/2005/8/layout/hierarchy6"/>
    <dgm:cxn modelId="{416573D5-6A2C-4B86-B69D-04A2717C200B}" type="presParOf" srcId="{4E20C744-D7FD-4416-9C8D-0703D4E37072}" destId="{70E21695-174F-4337-BEA1-C4A46096D81B}" srcOrd="0" destOrd="0" presId="urn:microsoft.com/office/officeart/2005/8/layout/hierarchy6"/>
    <dgm:cxn modelId="{21702E13-6603-4476-8CAA-7E7146AD70DD}" type="presParOf" srcId="{4E20C744-D7FD-4416-9C8D-0703D4E37072}" destId="{059C9D43-C0F9-420F-8F0C-61F3D25CE004}" srcOrd="1" destOrd="0" presId="urn:microsoft.com/office/officeart/2005/8/layout/hierarchy6"/>
    <dgm:cxn modelId="{CD4DD132-8F9B-45DE-8859-170AEB035111}" type="presParOf" srcId="{059C9D43-C0F9-420F-8F0C-61F3D25CE004}" destId="{888A6533-86DD-43C4-8A83-90C4ECC66C9F}" srcOrd="0" destOrd="0" presId="urn:microsoft.com/office/officeart/2005/8/layout/hierarchy6"/>
    <dgm:cxn modelId="{EAF60061-4A64-4E34-A737-5EB6104488E1}" type="presParOf" srcId="{059C9D43-C0F9-420F-8F0C-61F3D25CE004}" destId="{40AF8992-4A53-4F5D-B571-42D03889F00D}" srcOrd="1" destOrd="0" presId="urn:microsoft.com/office/officeart/2005/8/layout/hierarchy6"/>
    <dgm:cxn modelId="{AF73A638-4F7B-4A19-9DC3-CD13602AC0F5}" type="presParOf" srcId="{3CB1DD82-3D3A-4A72-BBF2-34D8FF9CCE2F}" destId="{7CDB574E-4F2D-4EE0-8138-E3162AB9FFD6}" srcOrd="4" destOrd="0" presId="urn:microsoft.com/office/officeart/2005/8/layout/hierarchy6"/>
    <dgm:cxn modelId="{47AA138F-2B48-4517-BC87-8B29465F42FE}" type="presParOf" srcId="{3CB1DD82-3D3A-4A72-BBF2-34D8FF9CCE2F}" destId="{BDCC8789-B986-4BC2-A872-2F132EA352DD}" srcOrd="5" destOrd="0" presId="urn:microsoft.com/office/officeart/2005/8/layout/hierarchy6"/>
    <dgm:cxn modelId="{F5AB3F84-6E99-4513-9A77-AC4F8EF2AEA2}" type="presParOf" srcId="{BDCC8789-B986-4BC2-A872-2F132EA352DD}" destId="{2B03163B-A944-4E28-848D-2B94EC8E2760}" srcOrd="0" destOrd="0" presId="urn:microsoft.com/office/officeart/2005/8/layout/hierarchy6"/>
    <dgm:cxn modelId="{A4CCD423-2C1E-4B36-B266-BADD290AD7E6}" type="presParOf" srcId="{BDCC8789-B986-4BC2-A872-2F132EA352DD}" destId="{907BDA21-34C5-441E-9476-1365E8408E7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97285" y="1028"/>
          <a:ext cx="6357784" cy="162488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44876" y="48619"/>
        <a:ext cx="6262602" cy="1529703"/>
      </dsp:txXfrm>
    </dsp:sp>
    <dsp:sp modelId="{33643D00-C75E-4DF5-A0F0-DFA21355EB8A}">
      <dsp:nvSpPr>
        <dsp:cNvPr id="0" name=""/>
        <dsp:cNvSpPr/>
      </dsp:nvSpPr>
      <dsp:spPr>
        <a:xfrm>
          <a:off x="2100400" y="1625914"/>
          <a:ext cx="2875777" cy="539085"/>
        </a:xfrm>
        <a:custGeom>
          <a:avLst/>
          <a:gdLst/>
          <a:ahLst/>
          <a:cxnLst/>
          <a:rect l="0" t="0" r="0" b="0"/>
          <a:pathLst>
            <a:path>
              <a:moveTo>
                <a:pt x="2875777" y="0"/>
              </a:moveTo>
              <a:lnTo>
                <a:pt x="2875777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9614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129087" y="2204472"/>
        <a:ext cx="1942626" cy="1268768"/>
      </dsp:txXfrm>
    </dsp:sp>
    <dsp:sp modelId="{67357A81-5F47-46C8-8791-23DB6B665016}">
      <dsp:nvSpPr>
        <dsp:cNvPr id="0" name=""/>
        <dsp:cNvSpPr/>
      </dsp:nvSpPr>
      <dsp:spPr>
        <a:xfrm>
          <a:off x="4728444" y="1625914"/>
          <a:ext cx="247733" cy="539085"/>
        </a:xfrm>
        <a:custGeom>
          <a:avLst/>
          <a:gdLst/>
          <a:ahLst/>
          <a:cxnLst/>
          <a:rect l="0" t="0" r="0" b="0"/>
          <a:pathLst>
            <a:path>
              <a:moveTo>
                <a:pt x="247733" y="0"/>
              </a:moveTo>
              <a:lnTo>
                <a:pt x="247733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7658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57131" y="2204472"/>
        <a:ext cx="1942626" cy="1268768"/>
      </dsp:txXfrm>
    </dsp:sp>
    <dsp:sp modelId="{F7436063-BF3D-4400-ABDF-46A0C91AC2E1}">
      <dsp:nvSpPr>
        <dsp:cNvPr id="0" name=""/>
        <dsp:cNvSpPr/>
      </dsp:nvSpPr>
      <dsp:spPr>
        <a:xfrm>
          <a:off x="4976178" y="1625914"/>
          <a:ext cx="2628044" cy="5390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9542"/>
              </a:lnTo>
              <a:lnTo>
                <a:pt x="2628044" y="269542"/>
              </a:lnTo>
              <a:lnTo>
                <a:pt x="2628044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5702" y="2164999"/>
          <a:ext cx="2517039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85175" y="2204472"/>
        <a:ext cx="2438093" cy="126876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C1574A-2C40-4302-92E3-5EC6392C3F8E}">
      <dsp:nvSpPr>
        <dsp:cNvPr id="0" name=""/>
        <dsp:cNvSpPr/>
      </dsp:nvSpPr>
      <dsp:spPr>
        <a:xfrm>
          <a:off x="4227655" y="403310"/>
          <a:ext cx="1129845" cy="75323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Punctuation</a:t>
          </a:r>
        </a:p>
      </dsp:txBody>
      <dsp:txXfrm>
        <a:off x="4249716" y="425371"/>
        <a:ext cx="1085723" cy="709108"/>
      </dsp:txXfrm>
    </dsp:sp>
    <dsp:sp modelId="{99C243EB-D5E9-4068-8F18-4A974F5B38C9}">
      <dsp:nvSpPr>
        <dsp:cNvPr id="0" name=""/>
        <dsp:cNvSpPr/>
      </dsp:nvSpPr>
      <dsp:spPr>
        <a:xfrm>
          <a:off x="2038580" y="1156540"/>
          <a:ext cx="2753997" cy="301292"/>
        </a:xfrm>
        <a:custGeom>
          <a:avLst/>
          <a:gdLst/>
          <a:ahLst/>
          <a:cxnLst/>
          <a:rect l="0" t="0" r="0" b="0"/>
          <a:pathLst>
            <a:path>
              <a:moveTo>
                <a:pt x="2753997" y="0"/>
              </a:moveTo>
              <a:lnTo>
                <a:pt x="2753997" y="150646"/>
              </a:lnTo>
              <a:lnTo>
                <a:pt x="0" y="150646"/>
              </a:lnTo>
              <a:lnTo>
                <a:pt x="0" y="3012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F5932D-8FF4-44E1-948A-E6F60E2A79A5}">
      <dsp:nvSpPr>
        <dsp:cNvPr id="0" name=""/>
        <dsp:cNvSpPr/>
      </dsp:nvSpPr>
      <dsp:spPr>
        <a:xfrm>
          <a:off x="1473658" y="1457832"/>
          <a:ext cx="1129845" cy="7532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Capital letters</a:t>
          </a:r>
        </a:p>
      </dsp:txBody>
      <dsp:txXfrm>
        <a:off x="1495719" y="1479893"/>
        <a:ext cx="1085723" cy="709108"/>
      </dsp:txXfrm>
    </dsp:sp>
    <dsp:sp modelId="{4A5C167D-93B4-4B9A-8FF8-63E1D49CFC70}">
      <dsp:nvSpPr>
        <dsp:cNvPr id="0" name=""/>
        <dsp:cNvSpPr/>
      </dsp:nvSpPr>
      <dsp:spPr>
        <a:xfrm>
          <a:off x="569782" y="2211062"/>
          <a:ext cx="1468798" cy="301292"/>
        </a:xfrm>
        <a:custGeom>
          <a:avLst/>
          <a:gdLst/>
          <a:ahLst/>
          <a:cxnLst/>
          <a:rect l="0" t="0" r="0" b="0"/>
          <a:pathLst>
            <a:path>
              <a:moveTo>
                <a:pt x="1468798" y="0"/>
              </a:moveTo>
              <a:lnTo>
                <a:pt x="1468798" y="150646"/>
              </a:lnTo>
              <a:lnTo>
                <a:pt x="0" y="150646"/>
              </a:lnTo>
              <a:lnTo>
                <a:pt x="0" y="30129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A81CAA-1206-47D3-8C04-12361509EF64}">
      <dsp:nvSpPr>
        <dsp:cNvPr id="0" name=""/>
        <dsp:cNvSpPr/>
      </dsp:nvSpPr>
      <dsp:spPr>
        <a:xfrm>
          <a:off x="4859" y="2512355"/>
          <a:ext cx="1129845" cy="75323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Proper nouns</a:t>
          </a:r>
        </a:p>
      </dsp:txBody>
      <dsp:txXfrm>
        <a:off x="26920" y="2534416"/>
        <a:ext cx="1085723" cy="709108"/>
      </dsp:txXfrm>
    </dsp:sp>
    <dsp:sp modelId="{FB908E2D-C94C-49F5-82A9-F23194BE9741}">
      <dsp:nvSpPr>
        <dsp:cNvPr id="0" name=""/>
        <dsp:cNvSpPr/>
      </dsp:nvSpPr>
      <dsp:spPr>
        <a:xfrm>
          <a:off x="1992860" y="2211062"/>
          <a:ext cx="91440" cy="30129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129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E9421A-1188-4CB7-9670-07DE2BCFC611}">
      <dsp:nvSpPr>
        <dsp:cNvPr id="0" name=""/>
        <dsp:cNvSpPr/>
      </dsp:nvSpPr>
      <dsp:spPr>
        <a:xfrm>
          <a:off x="1473658" y="2512355"/>
          <a:ext cx="1129845" cy="75323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Pronoun I</a:t>
          </a:r>
        </a:p>
      </dsp:txBody>
      <dsp:txXfrm>
        <a:off x="1495719" y="2534416"/>
        <a:ext cx="1085723" cy="709108"/>
      </dsp:txXfrm>
    </dsp:sp>
    <dsp:sp modelId="{50910BC4-5208-4908-A927-B8D85202C755}">
      <dsp:nvSpPr>
        <dsp:cNvPr id="0" name=""/>
        <dsp:cNvSpPr/>
      </dsp:nvSpPr>
      <dsp:spPr>
        <a:xfrm>
          <a:off x="2038580" y="2211062"/>
          <a:ext cx="1468798" cy="3012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0646"/>
              </a:lnTo>
              <a:lnTo>
                <a:pt x="1468798" y="150646"/>
              </a:lnTo>
              <a:lnTo>
                <a:pt x="1468798" y="30129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535B1F-5BE9-41F7-9FD0-A7D2A552E944}">
      <dsp:nvSpPr>
        <dsp:cNvPr id="0" name=""/>
        <dsp:cNvSpPr/>
      </dsp:nvSpPr>
      <dsp:spPr>
        <a:xfrm>
          <a:off x="2942456" y="2512355"/>
          <a:ext cx="1129845" cy="75323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Start of sentences</a:t>
          </a:r>
        </a:p>
      </dsp:txBody>
      <dsp:txXfrm>
        <a:off x="2964517" y="2534416"/>
        <a:ext cx="1085723" cy="709108"/>
      </dsp:txXfrm>
    </dsp:sp>
    <dsp:sp modelId="{D583C153-8A25-4D64-81AC-8BF637C2E95B}">
      <dsp:nvSpPr>
        <dsp:cNvPr id="0" name=""/>
        <dsp:cNvSpPr/>
      </dsp:nvSpPr>
      <dsp:spPr>
        <a:xfrm>
          <a:off x="4792578" y="1156540"/>
          <a:ext cx="2753997" cy="3012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0646"/>
              </a:lnTo>
              <a:lnTo>
                <a:pt x="2753997" y="150646"/>
              </a:lnTo>
              <a:lnTo>
                <a:pt x="2753997" y="3012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738F4D-3BFB-4199-915B-F5412B186E26}">
      <dsp:nvSpPr>
        <dsp:cNvPr id="0" name=""/>
        <dsp:cNvSpPr/>
      </dsp:nvSpPr>
      <dsp:spPr>
        <a:xfrm>
          <a:off x="6981653" y="1457832"/>
          <a:ext cx="1129845" cy="7532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End of sentence</a:t>
          </a:r>
        </a:p>
      </dsp:txBody>
      <dsp:txXfrm>
        <a:off x="7003714" y="1479893"/>
        <a:ext cx="1085723" cy="709108"/>
      </dsp:txXfrm>
    </dsp:sp>
    <dsp:sp modelId="{430B2DCC-E7BA-439D-B6DF-F2DCF36FC6A8}">
      <dsp:nvSpPr>
        <dsp:cNvPr id="0" name=""/>
        <dsp:cNvSpPr/>
      </dsp:nvSpPr>
      <dsp:spPr>
        <a:xfrm>
          <a:off x="5710577" y="2211062"/>
          <a:ext cx="1835998" cy="301292"/>
        </a:xfrm>
        <a:custGeom>
          <a:avLst/>
          <a:gdLst/>
          <a:ahLst/>
          <a:cxnLst/>
          <a:rect l="0" t="0" r="0" b="0"/>
          <a:pathLst>
            <a:path>
              <a:moveTo>
                <a:pt x="1835998" y="0"/>
              </a:moveTo>
              <a:lnTo>
                <a:pt x="1835998" y="150646"/>
              </a:lnTo>
              <a:lnTo>
                <a:pt x="0" y="150646"/>
              </a:lnTo>
              <a:lnTo>
                <a:pt x="0" y="30129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A77244-D0B4-4036-95A9-CF51D1F678F4}">
      <dsp:nvSpPr>
        <dsp:cNvPr id="0" name=""/>
        <dsp:cNvSpPr/>
      </dsp:nvSpPr>
      <dsp:spPr>
        <a:xfrm>
          <a:off x="5145654" y="2512355"/>
          <a:ext cx="1129845" cy="75323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Full stops</a:t>
          </a:r>
        </a:p>
      </dsp:txBody>
      <dsp:txXfrm>
        <a:off x="5167715" y="2534416"/>
        <a:ext cx="1085723" cy="709108"/>
      </dsp:txXfrm>
    </dsp:sp>
    <dsp:sp modelId="{2C7A5118-ED06-469C-8C11-D41815CCBA3D}">
      <dsp:nvSpPr>
        <dsp:cNvPr id="0" name=""/>
        <dsp:cNvSpPr/>
      </dsp:nvSpPr>
      <dsp:spPr>
        <a:xfrm>
          <a:off x="4976178" y="3265585"/>
          <a:ext cx="734399" cy="301292"/>
        </a:xfrm>
        <a:custGeom>
          <a:avLst/>
          <a:gdLst/>
          <a:ahLst/>
          <a:cxnLst/>
          <a:rect l="0" t="0" r="0" b="0"/>
          <a:pathLst>
            <a:path>
              <a:moveTo>
                <a:pt x="734399" y="0"/>
              </a:moveTo>
              <a:lnTo>
                <a:pt x="734399" y="150646"/>
              </a:lnTo>
              <a:lnTo>
                <a:pt x="0" y="150646"/>
              </a:lnTo>
              <a:lnTo>
                <a:pt x="0" y="301292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D45A19-9BE3-4B47-BE00-5AF21AB5B478}">
      <dsp:nvSpPr>
        <dsp:cNvPr id="0" name=""/>
        <dsp:cNvSpPr/>
      </dsp:nvSpPr>
      <dsp:spPr>
        <a:xfrm>
          <a:off x="4411255" y="3566877"/>
          <a:ext cx="1129845" cy="75323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At the end of commands</a:t>
          </a:r>
        </a:p>
      </dsp:txBody>
      <dsp:txXfrm>
        <a:off x="4433316" y="3588938"/>
        <a:ext cx="1085723" cy="709108"/>
      </dsp:txXfrm>
    </dsp:sp>
    <dsp:sp modelId="{9E0BDA92-8677-4B6D-96EC-54484418E37E}">
      <dsp:nvSpPr>
        <dsp:cNvPr id="0" name=""/>
        <dsp:cNvSpPr/>
      </dsp:nvSpPr>
      <dsp:spPr>
        <a:xfrm>
          <a:off x="5710577" y="3265585"/>
          <a:ext cx="734399" cy="3012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0646"/>
              </a:lnTo>
              <a:lnTo>
                <a:pt x="734399" y="150646"/>
              </a:lnTo>
              <a:lnTo>
                <a:pt x="734399" y="301292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1C65BB-1A64-4E41-995B-CA2F8773DE7E}">
      <dsp:nvSpPr>
        <dsp:cNvPr id="0" name=""/>
        <dsp:cNvSpPr/>
      </dsp:nvSpPr>
      <dsp:spPr>
        <a:xfrm>
          <a:off x="5880054" y="3566877"/>
          <a:ext cx="1129845" cy="75323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At the end of statements</a:t>
          </a:r>
        </a:p>
      </dsp:txBody>
      <dsp:txXfrm>
        <a:off x="5902115" y="3588938"/>
        <a:ext cx="1085723" cy="709108"/>
      </dsp:txXfrm>
    </dsp:sp>
    <dsp:sp modelId="{FD910435-61AE-4742-B41B-2D1FE99025C8}">
      <dsp:nvSpPr>
        <dsp:cNvPr id="0" name=""/>
        <dsp:cNvSpPr/>
      </dsp:nvSpPr>
      <dsp:spPr>
        <a:xfrm>
          <a:off x="7546575" y="2211062"/>
          <a:ext cx="367199" cy="3012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0646"/>
              </a:lnTo>
              <a:lnTo>
                <a:pt x="367199" y="150646"/>
              </a:lnTo>
              <a:lnTo>
                <a:pt x="367199" y="30129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1DBA1D-87CD-477F-9E6E-42773084E3D5}">
      <dsp:nvSpPr>
        <dsp:cNvPr id="0" name=""/>
        <dsp:cNvSpPr/>
      </dsp:nvSpPr>
      <dsp:spPr>
        <a:xfrm>
          <a:off x="7348852" y="2512355"/>
          <a:ext cx="1129845" cy="75323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Question marks</a:t>
          </a:r>
        </a:p>
      </dsp:txBody>
      <dsp:txXfrm>
        <a:off x="7370913" y="2534416"/>
        <a:ext cx="1085723" cy="709108"/>
      </dsp:txXfrm>
    </dsp:sp>
    <dsp:sp modelId="{70E21695-174F-4337-BEA1-C4A46096D81B}">
      <dsp:nvSpPr>
        <dsp:cNvPr id="0" name=""/>
        <dsp:cNvSpPr/>
      </dsp:nvSpPr>
      <dsp:spPr>
        <a:xfrm>
          <a:off x="7868055" y="3265585"/>
          <a:ext cx="91440" cy="30129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1292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8A6533-86DD-43C4-8A83-90C4ECC66C9F}">
      <dsp:nvSpPr>
        <dsp:cNvPr id="0" name=""/>
        <dsp:cNvSpPr/>
      </dsp:nvSpPr>
      <dsp:spPr>
        <a:xfrm>
          <a:off x="7348852" y="3566877"/>
          <a:ext cx="1129845" cy="75323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At the end of questions</a:t>
          </a:r>
        </a:p>
      </dsp:txBody>
      <dsp:txXfrm>
        <a:off x="7370913" y="3588938"/>
        <a:ext cx="1085723" cy="709108"/>
      </dsp:txXfrm>
    </dsp:sp>
    <dsp:sp modelId="{7CDB574E-4F2D-4EE0-8138-E3162AB9FFD6}">
      <dsp:nvSpPr>
        <dsp:cNvPr id="0" name=""/>
        <dsp:cNvSpPr/>
      </dsp:nvSpPr>
      <dsp:spPr>
        <a:xfrm>
          <a:off x="7546575" y="2211062"/>
          <a:ext cx="1835998" cy="3012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0646"/>
              </a:lnTo>
              <a:lnTo>
                <a:pt x="1835998" y="150646"/>
              </a:lnTo>
              <a:lnTo>
                <a:pt x="1835998" y="30129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03163B-A944-4E28-848D-2B94EC8E2760}">
      <dsp:nvSpPr>
        <dsp:cNvPr id="0" name=""/>
        <dsp:cNvSpPr/>
      </dsp:nvSpPr>
      <dsp:spPr>
        <a:xfrm>
          <a:off x="8817651" y="2512355"/>
          <a:ext cx="1129845" cy="75323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Exclamation mark</a:t>
          </a:r>
        </a:p>
      </dsp:txBody>
      <dsp:txXfrm>
        <a:off x="8839712" y="2534416"/>
        <a:ext cx="1085723" cy="709108"/>
      </dsp:txXfrm>
    </dsp:sp>
    <dsp:sp modelId="{4FD9E43E-0194-424E-BE21-7623A0314C44}">
      <dsp:nvSpPr>
        <dsp:cNvPr id="0" name=""/>
        <dsp:cNvSpPr/>
      </dsp:nvSpPr>
      <dsp:spPr>
        <a:xfrm>
          <a:off x="9336853" y="3265585"/>
          <a:ext cx="91440" cy="30129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1292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67B3AC-A330-4F5D-AEE1-E07DAD882B62}">
      <dsp:nvSpPr>
        <dsp:cNvPr id="0" name=""/>
        <dsp:cNvSpPr/>
      </dsp:nvSpPr>
      <dsp:spPr>
        <a:xfrm>
          <a:off x="8817651" y="3566877"/>
          <a:ext cx="1129845" cy="75323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At the end of exclamatory statements</a:t>
          </a:r>
        </a:p>
      </dsp:txBody>
      <dsp:txXfrm>
        <a:off x="8839712" y="3588938"/>
        <a:ext cx="1085723" cy="70910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97285" y="1028"/>
          <a:ext cx="6357784" cy="162488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44876" y="48619"/>
        <a:ext cx="6262602" cy="1529703"/>
      </dsp:txXfrm>
    </dsp:sp>
    <dsp:sp modelId="{33643D00-C75E-4DF5-A0F0-DFA21355EB8A}">
      <dsp:nvSpPr>
        <dsp:cNvPr id="0" name=""/>
        <dsp:cNvSpPr/>
      </dsp:nvSpPr>
      <dsp:spPr>
        <a:xfrm>
          <a:off x="2100400" y="1625914"/>
          <a:ext cx="2875777" cy="539085"/>
        </a:xfrm>
        <a:custGeom>
          <a:avLst/>
          <a:gdLst/>
          <a:ahLst/>
          <a:cxnLst/>
          <a:rect l="0" t="0" r="0" b="0"/>
          <a:pathLst>
            <a:path>
              <a:moveTo>
                <a:pt x="2875777" y="0"/>
              </a:moveTo>
              <a:lnTo>
                <a:pt x="2875777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9614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</a:t>
          </a:r>
        </a:p>
      </dsp:txBody>
      <dsp:txXfrm>
        <a:off x="1129087" y="2204472"/>
        <a:ext cx="1942626" cy="1268768"/>
      </dsp:txXfrm>
    </dsp:sp>
    <dsp:sp modelId="{67357A81-5F47-46C8-8791-23DB6B665016}">
      <dsp:nvSpPr>
        <dsp:cNvPr id="0" name=""/>
        <dsp:cNvSpPr/>
      </dsp:nvSpPr>
      <dsp:spPr>
        <a:xfrm>
          <a:off x="4728444" y="1625914"/>
          <a:ext cx="247733" cy="539085"/>
        </a:xfrm>
        <a:custGeom>
          <a:avLst/>
          <a:gdLst/>
          <a:ahLst/>
          <a:cxnLst/>
          <a:rect l="0" t="0" r="0" b="0"/>
          <a:pathLst>
            <a:path>
              <a:moveTo>
                <a:pt x="247733" y="0"/>
              </a:moveTo>
              <a:lnTo>
                <a:pt x="247733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7658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57131" y="2204472"/>
        <a:ext cx="1942626" cy="1268768"/>
      </dsp:txXfrm>
    </dsp:sp>
    <dsp:sp modelId="{F7436063-BF3D-4400-ABDF-46A0C91AC2E1}">
      <dsp:nvSpPr>
        <dsp:cNvPr id="0" name=""/>
        <dsp:cNvSpPr/>
      </dsp:nvSpPr>
      <dsp:spPr>
        <a:xfrm>
          <a:off x="4976178" y="1625914"/>
          <a:ext cx="2628044" cy="5390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9542"/>
              </a:lnTo>
              <a:lnTo>
                <a:pt x="2628044" y="269542"/>
              </a:lnTo>
              <a:lnTo>
                <a:pt x="2628044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5702" y="2164999"/>
          <a:ext cx="2517039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85175" y="2204472"/>
        <a:ext cx="2438093" cy="126876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97285" y="1028"/>
          <a:ext cx="6357784" cy="162488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44876" y="48619"/>
        <a:ext cx="6262602" cy="1529703"/>
      </dsp:txXfrm>
    </dsp:sp>
    <dsp:sp modelId="{33643D00-C75E-4DF5-A0F0-DFA21355EB8A}">
      <dsp:nvSpPr>
        <dsp:cNvPr id="0" name=""/>
        <dsp:cNvSpPr/>
      </dsp:nvSpPr>
      <dsp:spPr>
        <a:xfrm>
          <a:off x="2100400" y="1625914"/>
          <a:ext cx="2875777" cy="539085"/>
        </a:xfrm>
        <a:custGeom>
          <a:avLst/>
          <a:gdLst/>
          <a:ahLst/>
          <a:cxnLst/>
          <a:rect l="0" t="0" r="0" b="0"/>
          <a:pathLst>
            <a:path>
              <a:moveTo>
                <a:pt x="2875777" y="0"/>
              </a:moveTo>
              <a:lnTo>
                <a:pt x="2875777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9614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</a:t>
          </a:r>
        </a:p>
      </dsp:txBody>
      <dsp:txXfrm>
        <a:off x="1129087" y="2204472"/>
        <a:ext cx="1942626" cy="1268768"/>
      </dsp:txXfrm>
    </dsp:sp>
    <dsp:sp modelId="{67357A81-5F47-46C8-8791-23DB6B665016}">
      <dsp:nvSpPr>
        <dsp:cNvPr id="0" name=""/>
        <dsp:cNvSpPr/>
      </dsp:nvSpPr>
      <dsp:spPr>
        <a:xfrm>
          <a:off x="4728444" y="1625914"/>
          <a:ext cx="247733" cy="539085"/>
        </a:xfrm>
        <a:custGeom>
          <a:avLst/>
          <a:gdLst/>
          <a:ahLst/>
          <a:cxnLst/>
          <a:rect l="0" t="0" r="0" b="0"/>
          <a:pathLst>
            <a:path>
              <a:moveTo>
                <a:pt x="247733" y="0"/>
              </a:moveTo>
              <a:lnTo>
                <a:pt x="247733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7658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Being or doing word</a:t>
          </a:r>
        </a:p>
      </dsp:txBody>
      <dsp:txXfrm>
        <a:off x="3757131" y="2204472"/>
        <a:ext cx="1942626" cy="1268768"/>
      </dsp:txXfrm>
    </dsp:sp>
    <dsp:sp modelId="{F7436063-BF3D-4400-ABDF-46A0C91AC2E1}">
      <dsp:nvSpPr>
        <dsp:cNvPr id="0" name=""/>
        <dsp:cNvSpPr/>
      </dsp:nvSpPr>
      <dsp:spPr>
        <a:xfrm>
          <a:off x="4976178" y="1625914"/>
          <a:ext cx="2628044" cy="5390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9542"/>
              </a:lnTo>
              <a:lnTo>
                <a:pt x="2628044" y="269542"/>
              </a:lnTo>
              <a:lnTo>
                <a:pt x="2628044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5702" y="2164999"/>
          <a:ext cx="2517039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85175" y="2204472"/>
        <a:ext cx="2438093" cy="126876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97285" y="1028"/>
          <a:ext cx="6357784" cy="162488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44876" y="48619"/>
        <a:ext cx="6262602" cy="1529703"/>
      </dsp:txXfrm>
    </dsp:sp>
    <dsp:sp modelId="{33643D00-C75E-4DF5-A0F0-DFA21355EB8A}">
      <dsp:nvSpPr>
        <dsp:cNvPr id="0" name=""/>
        <dsp:cNvSpPr/>
      </dsp:nvSpPr>
      <dsp:spPr>
        <a:xfrm>
          <a:off x="2100400" y="1625914"/>
          <a:ext cx="2875777" cy="539085"/>
        </a:xfrm>
        <a:custGeom>
          <a:avLst/>
          <a:gdLst/>
          <a:ahLst/>
          <a:cxnLst/>
          <a:rect l="0" t="0" r="0" b="0"/>
          <a:pathLst>
            <a:path>
              <a:moveTo>
                <a:pt x="2875777" y="0"/>
              </a:moveTo>
              <a:lnTo>
                <a:pt x="2875777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9614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</a:t>
          </a:r>
        </a:p>
      </dsp:txBody>
      <dsp:txXfrm>
        <a:off x="1129087" y="2204472"/>
        <a:ext cx="1942626" cy="1268768"/>
      </dsp:txXfrm>
    </dsp:sp>
    <dsp:sp modelId="{67357A81-5F47-46C8-8791-23DB6B665016}">
      <dsp:nvSpPr>
        <dsp:cNvPr id="0" name=""/>
        <dsp:cNvSpPr/>
      </dsp:nvSpPr>
      <dsp:spPr>
        <a:xfrm>
          <a:off x="4728444" y="1625914"/>
          <a:ext cx="247733" cy="539085"/>
        </a:xfrm>
        <a:custGeom>
          <a:avLst/>
          <a:gdLst/>
          <a:ahLst/>
          <a:cxnLst/>
          <a:rect l="0" t="0" r="0" b="0"/>
          <a:pathLst>
            <a:path>
              <a:moveTo>
                <a:pt x="247733" y="0"/>
              </a:moveTo>
              <a:lnTo>
                <a:pt x="247733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7658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Being or doing word</a:t>
          </a:r>
        </a:p>
      </dsp:txBody>
      <dsp:txXfrm>
        <a:off x="3757131" y="2204472"/>
        <a:ext cx="1942626" cy="1268768"/>
      </dsp:txXfrm>
    </dsp:sp>
    <dsp:sp modelId="{F7436063-BF3D-4400-ABDF-46A0C91AC2E1}">
      <dsp:nvSpPr>
        <dsp:cNvPr id="0" name=""/>
        <dsp:cNvSpPr/>
      </dsp:nvSpPr>
      <dsp:spPr>
        <a:xfrm>
          <a:off x="4976178" y="1625914"/>
          <a:ext cx="2628044" cy="5390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9542"/>
              </a:lnTo>
              <a:lnTo>
                <a:pt x="2628044" y="269542"/>
              </a:lnTo>
              <a:lnTo>
                <a:pt x="2628044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5702" y="2164999"/>
          <a:ext cx="2517039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Helps a reader</a:t>
          </a:r>
        </a:p>
      </dsp:txBody>
      <dsp:txXfrm>
        <a:off x="6385175" y="2204472"/>
        <a:ext cx="2438093" cy="126876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481918" y="1714"/>
          <a:ext cx="4134088" cy="105656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512864" y="32660"/>
        <a:ext cx="4072196" cy="994674"/>
      </dsp:txXfrm>
    </dsp:sp>
    <dsp:sp modelId="{33643D00-C75E-4DF5-A0F0-DFA21355EB8A}">
      <dsp:nvSpPr>
        <dsp:cNvPr id="0" name=""/>
        <dsp:cNvSpPr/>
      </dsp:nvSpPr>
      <dsp:spPr>
        <a:xfrm>
          <a:off x="2840102" y="1058280"/>
          <a:ext cx="1708860" cy="350535"/>
        </a:xfrm>
        <a:custGeom>
          <a:avLst/>
          <a:gdLst/>
          <a:ahLst/>
          <a:cxnLst/>
          <a:rect l="0" t="0" r="0" b="0"/>
          <a:pathLst>
            <a:path>
              <a:moveTo>
                <a:pt x="1708860" y="0"/>
              </a:moveTo>
              <a:lnTo>
                <a:pt x="1708860" y="175267"/>
              </a:lnTo>
              <a:lnTo>
                <a:pt x="0" y="175267"/>
              </a:lnTo>
              <a:lnTo>
                <a:pt x="0" y="3505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182848" y="1408816"/>
          <a:ext cx="1314507" cy="87633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</a:t>
          </a:r>
        </a:p>
      </dsp:txBody>
      <dsp:txXfrm>
        <a:off x="2208515" y="1434483"/>
        <a:ext cx="1263173" cy="825004"/>
      </dsp:txXfrm>
    </dsp:sp>
    <dsp:sp modelId="{67357A81-5F47-46C8-8791-23DB6B665016}">
      <dsp:nvSpPr>
        <dsp:cNvPr id="0" name=""/>
        <dsp:cNvSpPr/>
      </dsp:nvSpPr>
      <dsp:spPr>
        <a:xfrm>
          <a:off x="4503242" y="1058280"/>
          <a:ext cx="91440" cy="35053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05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91708" y="1408816"/>
          <a:ext cx="1314507" cy="87633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917375" y="1434483"/>
        <a:ext cx="1263173" cy="825004"/>
      </dsp:txXfrm>
    </dsp:sp>
    <dsp:sp modelId="{C7E6C14B-E883-47BA-AB6C-CBF1949153A7}">
      <dsp:nvSpPr>
        <dsp:cNvPr id="0" name=""/>
        <dsp:cNvSpPr/>
      </dsp:nvSpPr>
      <dsp:spPr>
        <a:xfrm>
          <a:off x="4548962" y="1058280"/>
          <a:ext cx="1708860" cy="3505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5267"/>
              </a:lnTo>
              <a:lnTo>
                <a:pt x="1708860" y="175267"/>
              </a:lnTo>
              <a:lnTo>
                <a:pt x="1708860" y="3505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977C43-44CC-48A4-80BA-1F73F69C18FA}">
      <dsp:nvSpPr>
        <dsp:cNvPr id="0" name=""/>
        <dsp:cNvSpPr/>
      </dsp:nvSpPr>
      <dsp:spPr>
        <a:xfrm>
          <a:off x="5600569" y="1408816"/>
          <a:ext cx="1314507" cy="87633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5626236" y="1434483"/>
        <a:ext cx="1263173" cy="825004"/>
      </dsp:txXfrm>
    </dsp:sp>
    <dsp:sp modelId="{6151F15F-5A09-4786-9994-9EC5E35E9982}">
      <dsp:nvSpPr>
        <dsp:cNvPr id="0" name=""/>
        <dsp:cNvSpPr/>
      </dsp:nvSpPr>
      <dsp:spPr>
        <a:xfrm>
          <a:off x="5403393" y="2285154"/>
          <a:ext cx="854430" cy="350535"/>
        </a:xfrm>
        <a:custGeom>
          <a:avLst/>
          <a:gdLst/>
          <a:ahLst/>
          <a:cxnLst/>
          <a:rect l="0" t="0" r="0" b="0"/>
          <a:pathLst>
            <a:path>
              <a:moveTo>
                <a:pt x="854430" y="0"/>
              </a:moveTo>
              <a:lnTo>
                <a:pt x="854430" y="175267"/>
              </a:lnTo>
              <a:lnTo>
                <a:pt x="0" y="175267"/>
              </a:lnTo>
              <a:lnTo>
                <a:pt x="0" y="3505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E411B8-1271-4309-8130-35AE0FFC0460}">
      <dsp:nvSpPr>
        <dsp:cNvPr id="0" name=""/>
        <dsp:cNvSpPr/>
      </dsp:nvSpPr>
      <dsp:spPr>
        <a:xfrm>
          <a:off x="4746139" y="2635690"/>
          <a:ext cx="1314507" cy="87633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4771806" y="2661357"/>
        <a:ext cx="1263173" cy="825004"/>
      </dsp:txXfrm>
    </dsp:sp>
    <dsp:sp modelId="{474A7B41-AECA-444D-91CB-733E0DDD9EE5}">
      <dsp:nvSpPr>
        <dsp:cNvPr id="0" name=""/>
        <dsp:cNvSpPr/>
      </dsp:nvSpPr>
      <dsp:spPr>
        <a:xfrm>
          <a:off x="6257823" y="2285154"/>
          <a:ext cx="854430" cy="3505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5267"/>
              </a:lnTo>
              <a:lnTo>
                <a:pt x="854430" y="175267"/>
              </a:lnTo>
              <a:lnTo>
                <a:pt x="854430" y="3505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228EE-7AF3-487E-823F-4185BA828791}">
      <dsp:nvSpPr>
        <dsp:cNvPr id="0" name=""/>
        <dsp:cNvSpPr/>
      </dsp:nvSpPr>
      <dsp:spPr>
        <a:xfrm>
          <a:off x="6454999" y="2635690"/>
          <a:ext cx="1314507" cy="87633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End of sentence</a:t>
          </a:r>
        </a:p>
      </dsp:txBody>
      <dsp:txXfrm>
        <a:off x="6480666" y="2661357"/>
        <a:ext cx="1263173" cy="82500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03EB04-2EBD-43CE-AAA4-48E16C3A0922}">
      <dsp:nvSpPr>
        <dsp:cNvPr id="0" name=""/>
        <dsp:cNvSpPr/>
      </dsp:nvSpPr>
      <dsp:spPr>
        <a:xfrm>
          <a:off x="5214174" y="1337"/>
          <a:ext cx="1586642" cy="105776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5245155" y="32318"/>
        <a:ext cx="1524680" cy="995799"/>
      </dsp:txXfrm>
    </dsp:sp>
    <dsp:sp modelId="{8104E734-4259-42AA-ACFB-EB07F3176906}">
      <dsp:nvSpPr>
        <dsp:cNvPr id="0" name=""/>
        <dsp:cNvSpPr/>
      </dsp:nvSpPr>
      <dsp:spPr>
        <a:xfrm>
          <a:off x="4976178" y="1059098"/>
          <a:ext cx="1031317" cy="423104"/>
        </a:xfrm>
        <a:custGeom>
          <a:avLst/>
          <a:gdLst/>
          <a:ahLst/>
          <a:cxnLst/>
          <a:rect l="0" t="0" r="0" b="0"/>
          <a:pathLst>
            <a:path>
              <a:moveTo>
                <a:pt x="1031317" y="0"/>
              </a:moveTo>
              <a:lnTo>
                <a:pt x="1031317" y="211552"/>
              </a:lnTo>
              <a:lnTo>
                <a:pt x="0" y="211552"/>
              </a:lnTo>
              <a:lnTo>
                <a:pt x="0" y="4231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D6F900-5F3C-41D4-8DFD-59099F47E92C}">
      <dsp:nvSpPr>
        <dsp:cNvPr id="0" name=""/>
        <dsp:cNvSpPr/>
      </dsp:nvSpPr>
      <dsp:spPr>
        <a:xfrm>
          <a:off x="4182856" y="1482203"/>
          <a:ext cx="1586642" cy="105776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4213837" y="1513184"/>
        <a:ext cx="1524680" cy="995799"/>
      </dsp:txXfrm>
    </dsp:sp>
    <dsp:sp modelId="{0377DC7E-C70A-43C7-ACC4-EC843E825BDA}">
      <dsp:nvSpPr>
        <dsp:cNvPr id="0" name=""/>
        <dsp:cNvSpPr/>
      </dsp:nvSpPr>
      <dsp:spPr>
        <a:xfrm>
          <a:off x="2913542" y="2539965"/>
          <a:ext cx="2062635" cy="423104"/>
        </a:xfrm>
        <a:custGeom>
          <a:avLst/>
          <a:gdLst/>
          <a:ahLst/>
          <a:cxnLst/>
          <a:rect l="0" t="0" r="0" b="0"/>
          <a:pathLst>
            <a:path>
              <a:moveTo>
                <a:pt x="2062635" y="0"/>
              </a:moveTo>
              <a:lnTo>
                <a:pt x="2062635" y="211552"/>
              </a:lnTo>
              <a:lnTo>
                <a:pt x="0" y="211552"/>
              </a:lnTo>
              <a:lnTo>
                <a:pt x="0" y="4231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B999FA-3B42-4DE9-803D-EC13DA13AA31}">
      <dsp:nvSpPr>
        <dsp:cNvPr id="0" name=""/>
        <dsp:cNvSpPr/>
      </dsp:nvSpPr>
      <dsp:spPr>
        <a:xfrm>
          <a:off x="2120221" y="2963070"/>
          <a:ext cx="1586642" cy="105776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Proper nouns</a:t>
          </a:r>
        </a:p>
      </dsp:txBody>
      <dsp:txXfrm>
        <a:off x="2151202" y="2994051"/>
        <a:ext cx="1524680" cy="995799"/>
      </dsp:txXfrm>
    </dsp:sp>
    <dsp:sp modelId="{67DB96AD-1C70-487F-86B8-BD75E26AD93D}">
      <dsp:nvSpPr>
        <dsp:cNvPr id="0" name=""/>
        <dsp:cNvSpPr/>
      </dsp:nvSpPr>
      <dsp:spPr>
        <a:xfrm>
          <a:off x="4930458" y="2539965"/>
          <a:ext cx="91440" cy="42310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31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0E134D-9BB2-46CE-A624-CEBC1B0E2859}">
      <dsp:nvSpPr>
        <dsp:cNvPr id="0" name=""/>
        <dsp:cNvSpPr/>
      </dsp:nvSpPr>
      <dsp:spPr>
        <a:xfrm>
          <a:off x="4182856" y="2963070"/>
          <a:ext cx="1586642" cy="105776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I</a:t>
          </a:r>
        </a:p>
      </dsp:txBody>
      <dsp:txXfrm>
        <a:off x="4213837" y="2994051"/>
        <a:ext cx="1524680" cy="995799"/>
      </dsp:txXfrm>
    </dsp:sp>
    <dsp:sp modelId="{2512F3AD-BCD4-45D6-A441-2B30D0216376}">
      <dsp:nvSpPr>
        <dsp:cNvPr id="0" name=""/>
        <dsp:cNvSpPr/>
      </dsp:nvSpPr>
      <dsp:spPr>
        <a:xfrm>
          <a:off x="4976178" y="2539965"/>
          <a:ext cx="2062635" cy="4231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1552"/>
              </a:lnTo>
              <a:lnTo>
                <a:pt x="2062635" y="211552"/>
              </a:lnTo>
              <a:lnTo>
                <a:pt x="2062635" y="4231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8DB6C0-E214-4AFB-A0D1-2838BE57B627}">
      <dsp:nvSpPr>
        <dsp:cNvPr id="0" name=""/>
        <dsp:cNvSpPr/>
      </dsp:nvSpPr>
      <dsp:spPr>
        <a:xfrm>
          <a:off x="6245492" y="2963070"/>
          <a:ext cx="1586642" cy="105776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Start of sentences</a:t>
          </a:r>
        </a:p>
      </dsp:txBody>
      <dsp:txXfrm>
        <a:off x="6276473" y="2994051"/>
        <a:ext cx="1524680" cy="995799"/>
      </dsp:txXfrm>
    </dsp:sp>
    <dsp:sp modelId="{B5BE4C42-9179-4A74-AD65-3280C7072E87}">
      <dsp:nvSpPr>
        <dsp:cNvPr id="0" name=""/>
        <dsp:cNvSpPr/>
      </dsp:nvSpPr>
      <dsp:spPr>
        <a:xfrm>
          <a:off x="6007495" y="1059098"/>
          <a:ext cx="1031317" cy="4231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1552"/>
              </a:lnTo>
              <a:lnTo>
                <a:pt x="1031317" y="211552"/>
              </a:lnTo>
              <a:lnTo>
                <a:pt x="1031317" y="4231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F5063B-D3B3-421F-9A52-DEA8BB29F5A9}">
      <dsp:nvSpPr>
        <dsp:cNvPr id="0" name=""/>
        <dsp:cNvSpPr/>
      </dsp:nvSpPr>
      <dsp:spPr>
        <a:xfrm>
          <a:off x="6245492" y="1482203"/>
          <a:ext cx="1586642" cy="105776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End of sentence</a:t>
          </a:r>
        </a:p>
      </dsp:txBody>
      <dsp:txXfrm>
        <a:off x="6276473" y="1513184"/>
        <a:ext cx="1524680" cy="99579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5DB8C1-295A-4CE7-8DB7-BDF41605722B}">
      <dsp:nvSpPr>
        <dsp:cNvPr id="0" name=""/>
        <dsp:cNvSpPr/>
      </dsp:nvSpPr>
      <dsp:spPr>
        <a:xfrm>
          <a:off x="4186857" y="447605"/>
          <a:ext cx="1234325" cy="82288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210958" y="471706"/>
        <a:ext cx="1186123" cy="774681"/>
      </dsp:txXfrm>
    </dsp:sp>
    <dsp:sp modelId="{8104E734-4259-42AA-ACFB-EB07F3176906}">
      <dsp:nvSpPr>
        <dsp:cNvPr id="0" name=""/>
        <dsp:cNvSpPr/>
      </dsp:nvSpPr>
      <dsp:spPr>
        <a:xfrm>
          <a:off x="2224928" y="1270489"/>
          <a:ext cx="2579092" cy="329153"/>
        </a:xfrm>
        <a:custGeom>
          <a:avLst/>
          <a:gdLst/>
          <a:ahLst/>
          <a:cxnLst/>
          <a:rect l="0" t="0" r="0" b="0"/>
          <a:pathLst>
            <a:path>
              <a:moveTo>
                <a:pt x="2579092" y="0"/>
              </a:moveTo>
              <a:lnTo>
                <a:pt x="2579092" y="164576"/>
              </a:lnTo>
              <a:lnTo>
                <a:pt x="0" y="164576"/>
              </a:lnTo>
              <a:lnTo>
                <a:pt x="0" y="32915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D6F900-5F3C-41D4-8DFD-59099F47E92C}">
      <dsp:nvSpPr>
        <dsp:cNvPr id="0" name=""/>
        <dsp:cNvSpPr/>
      </dsp:nvSpPr>
      <dsp:spPr>
        <a:xfrm>
          <a:off x="1607765" y="1599642"/>
          <a:ext cx="1234325" cy="82288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1631866" y="1623743"/>
        <a:ext cx="1186123" cy="774681"/>
      </dsp:txXfrm>
    </dsp:sp>
    <dsp:sp modelId="{0377DC7E-C70A-43C7-ACC4-EC843E825BDA}">
      <dsp:nvSpPr>
        <dsp:cNvPr id="0" name=""/>
        <dsp:cNvSpPr/>
      </dsp:nvSpPr>
      <dsp:spPr>
        <a:xfrm>
          <a:off x="620305" y="2422526"/>
          <a:ext cx="1604623" cy="329153"/>
        </a:xfrm>
        <a:custGeom>
          <a:avLst/>
          <a:gdLst/>
          <a:ahLst/>
          <a:cxnLst/>
          <a:rect l="0" t="0" r="0" b="0"/>
          <a:pathLst>
            <a:path>
              <a:moveTo>
                <a:pt x="1604623" y="0"/>
              </a:moveTo>
              <a:lnTo>
                <a:pt x="1604623" y="164576"/>
              </a:lnTo>
              <a:lnTo>
                <a:pt x="0" y="164576"/>
              </a:lnTo>
              <a:lnTo>
                <a:pt x="0" y="32915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B999FA-3B42-4DE9-803D-EC13DA13AA31}">
      <dsp:nvSpPr>
        <dsp:cNvPr id="0" name=""/>
        <dsp:cNvSpPr/>
      </dsp:nvSpPr>
      <dsp:spPr>
        <a:xfrm>
          <a:off x="3142" y="2751679"/>
          <a:ext cx="1234325" cy="82288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Proper nouns</a:t>
          </a:r>
        </a:p>
      </dsp:txBody>
      <dsp:txXfrm>
        <a:off x="27243" y="2775780"/>
        <a:ext cx="1186123" cy="774681"/>
      </dsp:txXfrm>
    </dsp:sp>
    <dsp:sp modelId="{67DB96AD-1C70-487F-86B8-BD75E26AD93D}">
      <dsp:nvSpPr>
        <dsp:cNvPr id="0" name=""/>
        <dsp:cNvSpPr/>
      </dsp:nvSpPr>
      <dsp:spPr>
        <a:xfrm>
          <a:off x="2179208" y="2422526"/>
          <a:ext cx="91440" cy="32915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2915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0E134D-9BB2-46CE-A624-CEBC1B0E2859}">
      <dsp:nvSpPr>
        <dsp:cNvPr id="0" name=""/>
        <dsp:cNvSpPr/>
      </dsp:nvSpPr>
      <dsp:spPr>
        <a:xfrm>
          <a:off x="1607765" y="2751679"/>
          <a:ext cx="1234325" cy="82288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I</a:t>
          </a:r>
        </a:p>
      </dsp:txBody>
      <dsp:txXfrm>
        <a:off x="1631866" y="2775780"/>
        <a:ext cx="1186123" cy="774681"/>
      </dsp:txXfrm>
    </dsp:sp>
    <dsp:sp modelId="{2512F3AD-BCD4-45D6-A441-2B30D0216376}">
      <dsp:nvSpPr>
        <dsp:cNvPr id="0" name=""/>
        <dsp:cNvSpPr/>
      </dsp:nvSpPr>
      <dsp:spPr>
        <a:xfrm>
          <a:off x="2224928" y="2422526"/>
          <a:ext cx="1604623" cy="3291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4576"/>
              </a:lnTo>
              <a:lnTo>
                <a:pt x="1604623" y="164576"/>
              </a:lnTo>
              <a:lnTo>
                <a:pt x="1604623" y="32915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8DB6C0-E214-4AFB-A0D1-2838BE57B627}">
      <dsp:nvSpPr>
        <dsp:cNvPr id="0" name=""/>
        <dsp:cNvSpPr/>
      </dsp:nvSpPr>
      <dsp:spPr>
        <a:xfrm>
          <a:off x="3212388" y="2751679"/>
          <a:ext cx="1234325" cy="82288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Start of sentences</a:t>
          </a:r>
        </a:p>
      </dsp:txBody>
      <dsp:txXfrm>
        <a:off x="3236489" y="2775780"/>
        <a:ext cx="1186123" cy="774681"/>
      </dsp:txXfrm>
    </dsp:sp>
    <dsp:sp modelId="{B5BE4C42-9179-4A74-AD65-3280C7072E87}">
      <dsp:nvSpPr>
        <dsp:cNvPr id="0" name=""/>
        <dsp:cNvSpPr/>
      </dsp:nvSpPr>
      <dsp:spPr>
        <a:xfrm>
          <a:off x="4804020" y="1270489"/>
          <a:ext cx="2579092" cy="3291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4576"/>
              </a:lnTo>
              <a:lnTo>
                <a:pt x="2579092" y="164576"/>
              </a:lnTo>
              <a:lnTo>
                <a:pt x="2579092" y="32915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F5063B-D3B3-421F-9A52-DEA8BB29F5A9}">
      <dsp:nvSpPr>
        <dsp:cNvPr id="0" name=""/>
        <dsp:cNvSpPr/>
      </dsp:nvSpPr>
      <dsp:spPr>
        <a:xfrm>
          <a:off x="6765949" y="1599642"/>
          <a:ext cx="1234325" cy="82288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End of sentence</a:t>
          </a:r>
        </a:p>
      </dsp:txBody>
      <dsp:txXfrm>
        <a:off x="6790050" y="1623743"/>
        <a:ext cx="1186123" cy="774681"/>
      </dsp:txXfrm>
    </dsp:sp>
    <dsp:sp modelId="{3DD1D70F-7BB3-4280-86EA-4002739B512C}">
      <dsp:nvSpPr>
        <dsp:cNvPr id="0" name=""/>
        <dsp:cNvSpPr/>
      </dsp:nvSpPr>
      <dsp:spPr>
        <a:xfrm>
          <a:off x="5434174" y="2422526"/>
          <a:ext cx="1948938" cy="329153"/>
        </a:xfrm>
        <a:custGeom>
          <a:avLst/>
          <a:gdLst/>
          <a:ahLst/>
          <a:cxnLst/>
          <a:rect l="0" t="0" r="0" b="0"/>
          <a:pathLst>
            <a:path>
              <a:moveTo>
                <a:pt x="1948938" y="0"/>
              </a:moveTo>
              <a:lnTo>
                <a:pt x="1948938" y="164576"/>
              </a:lnTo>
              <a:lnTo>
                <a:pt x="0" y="164576"/>
              </a:lnTo>
              <a:lnTo>
                <a:pt x="0" y="32915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859745-8E17-4876-A0CF-B59FE03387E0}">
      <dsp:nvSpPr>
        <dsp:cNvPr id="0" name=""/>
        <dsp:cNvSpPr/>
      </dsp:nvSpPr>
      <dsp:spPr>
        <a:xfrm>
          <a:off x="4817011" y="2751679"/>
          <a:ext cx="1234325" cy="82288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Full stops</a:t>
          </a:r>
        </a:p>
      </dsp:txBody>
      <dsp:txXfrm>
        <a:off x="4841112" y="2775780"/>
        <a:ext cx="1186123" cy="774681"/>
      </dsp:txXfrm>
    </dsp:sp>
    <dsp:sp modelId="{4988946F-13FD-40F6-B04C-9984C56B3982}">
      <dsp:nvSpPr>
        <dsp:cNvPr id="0" name=""/>
        <dsp:cNvSpPr/>
      </dsp:nvSpPr>
      <dsp:spPr>
        <a:xfrm>
          <a:off x="7038797" y="2422526"/>
          <a:ext cx="344315" cy="329153"/>
        </a:xfrm>
        <a:custGeom>
          <a:avLst/>
          <a:gdLst/>
          <a:ahLst/>
          <a:cxnLst/>
          <a:rect l="0" t="0" r="0" b="0"/>
          <a:pathLst>
            <a:path>
              <a:moveTo>
                <a:pt x="344315" y="0"/>
              </a:moveTo>
              <a:lnTo>
                <a:pt x="344315" y="164576"/>
              </a:lnTo>
              <a:lnTo>
                <a:pt x="0" y="164576"/>
              </a:lnTo>
              <a:lnTo>
                <a:pt x="0" y="32915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D39F66-F3DE-4D4B-86A7-D6D4699C59F0}">
      <dsp:nvSpPr>
        <dsp:cNvPr id="0" name=""/>
        <dsp:cNvSpPr/>
      </dsp:nvSpPr>
      <dsp:spPr>
        <a:xfrm>
          <a:off x="6421634" y="2751679"/>
          <a:ext cx="1234325" cy="82288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Question marks</a:t>
          </a:r>
        </a:p>
      </dsp:txBody>
      <dsp:txXfrm>
        <a:off x="6445735" y="2775780"/>
        <a:ext cx="1186123" cy="774681"/>
      </dsp:txXfrm>
    </dsp:sp>
    <dsp:sp modelId="{FCDC8DBE-A673-473A-A176-32412DC10D6A}">
      <dsp:nvSpPr>
        <dsp:cNvPr id="0" name=""/>
        <dsp:cNvSpPr/>
      </dsp:nvSpPr>
      <dsp:spPr>
        <a:xfrm>
          <a:off x="7383112" y="2422526"/>
          <a:ext cx="1604623" cy="3291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4576"/>
              </a:lnTo>
              <a:lnTo>
                <a:pt x="1604623" y="164576"/>
              </a:lnTo>
              <a:lnTo>
                <a:pt x="1604623" y="32915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B4D68C-3FAC-4AA1-B864-7316A2727B4B}">
      <dsp:nvSpPr>
        <dsp:cNvPr id="0" name=""/>
        <dsp:cNvSpPr/>
      </dsp:nvSpPr>
      <dsp:spPr>
        <a:xfrm>
          <a:off x="8026257" y="2751679"/>
          <a:ext cx="1922955" cy="82288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Exclamation marks</a:t>
          </a:r>
        </a:p>
      </dsp:txBody>
      <dsp:txXfrm>
        <a:off x="8050358" y="2775780"/>
        <a:ext cx="1874753" cy="77468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C1574A-2C40-4302-92E3-5EC6392C3F8E}">
      <dsp:nvSpPr>
        <dsp:cNvPr id="0" name=""/>
        <dsp:cNvSpPr/>
      </dsp:nvSpPr>
      <dsp:spPr>
        <a:xfrm>
          <a:off x="4365697" y="245375"/>
          <a:ext cx="1220961" cy="81397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Punctuation</a:t>
          </a:r>
        </a:p>
      </dsp:txBody>
      <dsp:txXfrm>
        <a:off x="4389537" y="269215"/>
        <a:ext cx="1173281" cy="766294"/>
      </dsp:txXfrm>
    </dsp:sp>
    <dsp:sp modelId="{99C243EB-D5E9-4068-8F18-4A974F5B38C9}">
      <dsp:nvSpPr>
        <dsp:cNvPr id="0" name=""/>
        <dsp:cNvSpPr/>
      </dsp:nvSpPr>
      <dsp:spPr>
        <a:xfrm>
          <a:off x="2198490" y="1059349"/>
          <a:ext cx="2777687" cy="325589"/>
        </a:xfrm>
        <a:custGeom>
          <a:avLst/>
          <a:gdLst/>
          <a:ahLst/>
          <a:cxnLst/>
          <a:rect l="0" t="0" r="0" b="0"/>
          <a:pathLst>
            <a:path>
              <a:moveTo>
                <a:pt x="2777687" y="0"/>
              </a:moveTo>
              <a:lnTo>
                <a:pt x="2777687" y="162794"/>
              </a:lnTo>
              <a:lnTo>
                <a:pt x="0" y="162794"/>
              </a:lnTo>
              <a:lnTo>
                <a:pt x="0" y="32558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F5932D-8FF4-44E1-948A-E6F60E2A79A5}">
      <dsp:nvSpPr>
        <dsp:cNvPr id="0" name=""/>
        <dsp:cNvSpPr/>
      </dsp:nvSpPr>
      <dsp:spPr>
        <a:xfrm>
          <a:off x="1588009" y="1384939"/>
          <a:ext cx="1220961" cy="8139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Capital letters</a:t>
          </a:r>
        </a:p>
      </dsp:txBody>
      <dsp:txXfrm>
        <a:off x="1611849" y="1408779"/>
        <a:ext cx="1173281" cy="766294"/>
      </dsp:txXfrm>
    </dsp:sp>
    <dsp:sp modelId="{4A5C167D-93B4-4B9A-8FF8-63E1D49CFC70}">
      <dsp:nvSpPr>
        <dsp:cNvPr id="0" name=""/>
        <dsp:cNvSpPr/>
      </dsp:nvSpPr>
      <dsp:spPr>
        <a:xfrm>
          <a:off x="611240" y="2198914"/>
          <a:ext cx="1587250" cy="325589"/>
        </a:xfrm>
        <a:custGeom>
          <a:avLst/>
          <a:gdLst/>
          <a:ahLst/>
          <a:cxnLst/>
          <a:rect l="0" t="0" r="0" b="0"/>
          <a:pathLst>
            <a:path>
              <a:moveTo>
                <a:pt x="1587250" y="0"/>
              </a:moveTo>
              <a:lnTo>
                <a:pt x="1587250" y="162794"/>
              </a:lnTo>
              <a:lnTo>
                <a:pt x="0" y="162794"/>
              </a:lnTo>
              <a:lnTo>
                <a:pt x="0" y="32558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A81CAA-1206-47D3-8C04-12361509EF64}">
      <dsp:nvSpPr>
        <dsp:cNvPr id="0" name=""/>
        <dsp:cNvSpPr/>
      </dsp:nvSpPr>
      <dsp:spPr>
        <a:xfrm>
          <a:off x="759" y="2524503"/>
          <a:ext cx="1220961" cy="81397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Proper nouns</a:t>
          </a:r>
        </a:p>
      </dsp:txBody>
      <dsp:txXfrm>
        <a:off x="24599" y="2548343"/>
        <a:ext cx="1173281" cy="766294"/>
      </dsp:txXfrm>
    </dsp:sp>
    <dsp:sp modelId="{FB908E2D-C94C-49F5-82A9-F23194BE9741}">
      <dsp:nvSpPr>
        <dsp:cNvPr id="0" name=""/>
        <dsp:cNvSpPr/>
      </dsp:nvSpPr>
      <dsp:spPr>
        <a:xfrm>
          <a:off x="2152770" y="2198914"/>
          <a:ext cx="91440" cy="32558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2558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E9421A-1188-4CB7-9670-07DE2BCFC611}">
      <dsp:nvSpPr>
        <dsp:cNvPr id="0" name=""/>
        <dsp:cNvSpPr/>
      </dsp:nvSpPr>
      <dsp:spPr>
        <a:xfrm>
          <a:off x="1588009" y="2524503"/>
          <a:ext cx="1220961" cy="81397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Pronoun I</a:t>
          </a:r>
        </a:p>
      </dsp:txBody>
      <dsp:txXfrm>
        <a:off x="1611849" y="2548343"/>
        <a:ext cx="1173281" cy="766294"/>
      </dsp:txXfrm>
    </dsp:sp>
    <dsp:sp modelId="{50910BC4-5208-4908-A927-B8D85202C755}">
      <dsp:nvSpPr>
        <dsp:cNvPr id="0" name=""/>
        <dsp:cNvSpPr/>
      </dsp:nvSpPr>
      <dsp:spPr>
        <a:xfrm>
          <a:off x="2198490" y="2198914"/>
          <a:ext cx="1587250" cy="3255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794"/>
              </a:lnTo>
              <a:lnTo>
                <a:pt x="1587250" y="162794"/>
              </a:lnTo>
              <a:lnTo>
                <a:pt x="1587250" y="32558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535B1F-5BE9-41F7-9FD0-A7D2A552E944}">
      <dsp:nvSpPr>
        <dsp:cNvPr id="0" name=""/>
        <dsp:cNvSpPr/>
      </dsp:nvSpPr>
      <dsp:spPr>
        <a:xfrm>
          <a:off x="3175259" y="2524503"/>
          <a:ext cx="1220961" cy="81397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Start of sentences</a:t>
          </a:r>
        </a:p>
      </dsp:txBody>
      <dsp:txXfrm>
        <a:off x="3199099" y="2548343"/>
        <a:ext cx="1173281" cy="766294"/>
      </dsp:txXfrm>
    </dsp:sp>
    <dsp:sp modelId="{D583C153-8A25-4D64-81AC-8BF637C2E95B}">
      <dsp:nvSpPr>
        <dsp:cNvPr id="0" name=""/>
        <dsp:cNvSpPr/>
      </dsp:nvSpPr>
      <dsp:spPr>
        <a:xfrm>
          <a:off x="4976178" y="1059349"/>
          <a:ext cx="2777687" cy="3255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794"/>
              </a:lnTo>
              <a:lnTo>
                <a:pt x="2777687" y="162794"/>
              </a:lnTo>
              <a:lnTo>
                <a:pt x="2777687" y="32558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738F4D-3BFB-4199-915B-F5412B186E26}">
      <dsp:nvSpPr>
        <dsp:cNvPr id="0" name=""/>
        <dsp:cNvSpPr/>
      </dsp:nvSpPr>
      <dsp:spPr>
        <a:xfrm>
          <a:off x="7143384" y="1384939"/>
          <a:ext cx="1220961" cy="8139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End of sentence</a:t>
          </a:r>
        </a:p>
      </dsp:txBody>
      <dsp:txXfrm>
        <a:off x="7167224" y="1408779"/>
        <a:ext cx="1173281" cy="766294"/>
      </dsp:txXfrm>
    </dsp:sp>
    <dsp:sp modelId="{430B2DCC-E7BA-439D-B6DF-F2DCF36FC6A8}">
      <dsp:nvSpPr>
        <dsp:cNvPr id="0" name=""/>
        <dsp:cNvSpPr/>
      </dsp:nvSpPr>
      <dsp:spPr>
        <a:xfrm>
          <a:off x="6166615" y="2198914"/>
          <a:ext cx="1587250" cy="325589"/>
        </a:xfrm>
        <a:custGeom>
          <a:avLst/>
          <a:gdLst/>
          <a:ahLst/>
          <a:cxnLst/>
          <a:rect l="0" t="0" r="0" b="0"/>
          <a:pathLst>
            <a:path>
              <a:moveTo>
                <a:pt x="1587250" y="0"/>
              </a:moveTo>
              <a:lnTo>
                <a:pt x="1587250" y="162794"/>
              </a:lnTo>
              <a:lnTo>
                <a:pt x="0" y="162794"/>
              </a:lnTo>
              <a:lnTo>
                <a:pt x="0" y="32558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A77244-D0B4-4036-95A9-CF51D1F678F4}">
      <dsp:nvSpPr>
        <dsp:cNvPr id="0" name=""/>
        <dsp:cNvSpPr/>
      </dsp:nvSpPr>
      <dsp:spPr>
        <a:xfrm>
          <a:off x="5556134" y="2524503"/>
          <a:ext cx="1220961" cy="81397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Full stops</a:t>
          </a:r>
        </a:p>
      </dsp:txBody>
      <dsp:txXfrm>
        <a:off x="5579974" y="2548343"/>
        <a:ext cx="1173281" cy="766294"/>
      </dsp:txXfrm>
    </dsp:sp>
    <dsp:sp modelId="{2C7A5118-ED06-469C-8C11-D41815CCBA3D}">
      <dsp:nvSpPr>
        <dsp:cNvPr id="0" name=""/>
        <dsp:cNvSpPr/>
      </dsp:nvSpPr>
      <dsp:spPr>
        <a:xfrm>
          <a:off x="5372990" y="3338478"/>
          <a:ext cx="793625" cy="325589"/>
        </a:xfrm>
        <a:custGeom>
          <a:avLst/>
          <a:gdLst/>
          <a:ahLst/>
          <a:cxnLst/>
          <a:rect l="0" t="0" r="0" b="0"/>
          <a:pathLst>
            <a:path>
              <a:moveTo>
                <a:pt x="793625" y="0"/>
              </a:moveTo>
              <a:lnTo>
                <a:pt x="793625" y="162794"/>
              </a:lnTo>
              <a:lnTo>
                <a:pt x="0" y="162794"/>
              </a:lnTo>
              <a:lnTo>
                <a:pt x="0" y="325589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D45A19-9BE3-4B47-BE00-5AF21AB5B478}">
      <dsp:nvSpPr>
        <dsp:cNvPr id="0" name=""/>
        <dsp:cNvSpPr/>
      </dsp:nvSpPr>
      <dsp:spPr>
        <a:xfrm>
          <a:off x="4762509" y="3664068"/>
          <a:ext cx="1220961" cy="813974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At the end of commands</a:t>
          </a:r>
        </a:p>
      </dsp:txBody>
      <dsp:txXfrm>
        <a:off x="4786349" y="3687908"/>
        <a:ext cx="1173281" cy="766294"/>
      </dsp:txXfrm>
    </dsp:sp>
    <dsp:sp modelId="{9E0BDA92-8677-4B6D-96EC-54484418E37E}">
      <dsp:nvSpPr>
        <dsp:cNvPr id="0" name=""/>
        <dsp:cNvSpPr/>
      </dsp:nvSpPr>
      <dsp:spPr>
        <a:xfrm>
          <a:off x="6166615" y="3338478"/>
          <a:ext cx="793625" cy="3255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794"/>
              </a:lnTo>
              <a:lnTo>
                <a:pt x="793625" y="162794"/>
              </a:lnTo>
              <a:lnTo>
                <a:pt x="793625" y="325589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1C65BB-1A64-4E41-995B-CA2F8773DE7E}">
      <dsp:nvSpPr>
        <dsp:cNvPr id="0" name=""/>
        <dsp:cNvSpPr/>
      </dsp:nvSpPr>
      <dsp:spPr>
        <a:xfrm>
          <a:off x="6349759" y="3664068"/>
          <a:ext cx="1220961" cy="813974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At the end of statements</a:t>
          </a:r>
        </a:p>
      </dsp:txBody>
      <dsp:txXfrm>
        <a:off x="6373599" y="3687908"/>
        <a:ext cx="1173281" cy="766294"/>
      </dsp:txXfrm>
    </dsp:sp>
    <dsp:sp modelId="{FD910435-61AE-4742-B41B-2D1FE99025C8}">
      <dsp:nvSpPr>
        <dsp:cNvPr id="0" name=""/>
        <dsp:cNvSpPr/>
      </dsp:nvSpPr>
      <dsp:spPr>
        <a:xfrm>
          <a:off x="7708145" y="2198914"/>
          <a:ext cx="91440" cy="32558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2558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1DBA1D-87CD-477F-9E6E-42773084E3D5}">
      <dsp:nvSpPr>
        <dsp:cNvPr id="0" name=""/>
        <dsp:cNvSpPr/>
      </dsp:nvSpPr>
      <dsp:spPr>
        <a:xfrm>
          <a:off x="7143384" y="2524503"/>
          <a:ext cx="1220961" cy="81397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Question marks</a:t>
          </a:r>
        </a:p>
      </dsp:txBody>
      <dsp:txXfrm>
        <a:off x="7167224" y="2548343"/>
        <a:ext cx="1173281" cy="766294"/>
      </dsp:txXfrm>
    </dsp:sp>
    <dsp:sp modelId="{7CDB574E-4F2D-4EE0-8138-E3162AB9FFD6}">
      <dsp:nvSpPr>
        <dsp:cNvPr id="0" name=""/>
        <dsp:cNvSpPr/>
      </dsp:nvSpPr>
      <dsp:spPr>
        <a:xfrm>
          <a:off x="7753865" y="2198914"/>
          <a:ext cx="1587250" cy="3255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794"/>
              </a:lnTo>
              <a:lnTo>
                <a:pt x="1587250" y="162794"/>
              </a:lnTo>
              <a:lnTo>
                <a:pt x="1587250" y="32558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03163B-A944-4E28-848D-2B94EC8E2760}">
      <dsp:nvSpPr>
        <dsp:cNvPr id="0" name=""/>
        <dsp:cNvSpPr/>
      </dsp:nvSpPr>
      <dsp:spPr>
        <a:xfrm>
          <a:off x="8730635" y="2524503"/>
          <a:ext cx="1220961" cy="81397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Exclamation mark</a:t>
          </a:r>
        </a:p>
      </dsp:txBody>
      <dsp:txXfrm>
        <a:off x="8754475" y="2548343"/>
        <a:ext cx="1173281" cy="76629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C1574A-2C40-4302-92E3-5EC6392C3F8E}">
      <dsp:nvSpPr>
        <dsp:cNvPr id="0" name=""/>
        <dsp:cNvSpPr/>
      </dsp:nvSpPr>
      <dsp:spPr>
        <a:xfrm>
          <a:off x="4227655" y="403310"/>
          <a:ext cx="1129845" cy="75323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Punctuation</a:t>
          </a:r>
        </a:p>
      </dsp:txBody>
      <dsp:txXfrm>
        <a:off x="4249716" y="425371"/>
        <a:ext cx="1085723" cy="709108"/>
      </dsp:txXfrm>
    </dsp:sp>
    <dsp:sp modelId="{99C243EB-D5E9-4068-8F18-4A974F5B38C9}">
      <dsp:nvSpPr>
        <dsp:cNvPr id="0" name=""/>
        <dsp:cNvSpPr/>
      </dsp:nvSpPr>
      <dsp:spPr>
        <a:xfrm>
          <a:off x="2038580" y="1156540"/>
          <a:ext cx="2753997" cy="301292"/>
        </a:xfrm>
        <a:custGeom>
          <a:avLst/>
          <a:gdLst/>
          <a:ahLst/>
          <a:cxnLst/>
          <a:rect l="0" t="0" r="0" b="0"/>
          <a:pathLst>
            <a:path>
              <a:moveTo>
                <a:pt x="2753997" y="0"/>
              </a:moveTo>
              <a:lnTo>
                <a:pt x="2753997" y="150646"/>
              </a:lnTo>
              <a:lnTo>
                <a:pt x="0" y="150646"/>
              </a:lnTo>
              <a:lnTo>
                <a:pt x="0" y="3012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F5932D-8FF4-44E1-948A-E6F60E2A79A5}">
      <dsp:nvSpPr>
        <dsp:cNvPr id="0" name=""/>
        <dsp:cNvSpPr/>
      </dsp:nvSpPr>
      <dsp:spPr>
        <a:xfrm>
          <a:off x="1473658" y="1457832"/>
          <a:ext cx="1129845" cy="7532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Capital letters</a:t>
          </a:r>
        </a:p>
      </dsp:txBody>
      <dsp:txXfrm>
        <a:off x="1495719" y="1479893"/>
        <a:ext cx="1085723" cy="709108"/>
      </dsp:txXfrm>
    </dsp:sp>
    <dsp:sp modelId="{4A5C167D-93B4-4B9A-8FF8-63E1D49CFC70}">
      <dsp:nvSpPr>
        <dsp:cNvPr id="0" name=""/>
        <dsp:cNvSpPr/>
      </dsp:nvSpPr>
      <dsp:spPr>
        <a:xfrm>
          <a:off x="569782" y="2211062"/>
          <a:ext cx="1468798" cy="301292"/>
        </a:xfrm>
        <a:custGeom>
          <a:avLst/>
          <a:gdLst/>
          <a:ahLst/>
          <a:cxnLst/>
          <a:rect l="0" t="0" r="0" b="0"/>
          <a:pathLst>
            <a:path>
              <a:moveTo>
                <a:pt x="1468798" y="0"/>
              </a:moveTo>
              <a:lnTo>
                <a:pt x="1468798" y="150646"/>
              </a:lnTo>
              <a:lnTo>
                <a:pt x="0" y="150646"/>
              </a:lnTo>
              <a:lnTo>
                <a:pt x="0" y="30129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A81CAA-1206-47D3-8C04-12361509EF64}">
      <dsp:nvSpPr>
        <dsp:cNvPr id="0" name=""/>
        <dsp:cNvSpPr/>
      </dsp:nvSpPr>
      <dsp:spPr>
        <a:xfrm>
          <a:off x="4859" y="2512355"/>
          <a:ext cx="1129845" cy="75323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Proper nouns</a:t>
          </a:r>
        </a:p>
      </dsp:txBody>
      <dsp:txXfrm>
        <a:off x="26920" y="2534416"/>
        <a:ext cx="1085723" cy="709108"/>
      </dsp:txXfrm>
    </dsp:sp>
    <dsp:sp modelId="{FB908E2D-C94C-49F5-82A9-F23194BE9741}">
      <dsp:nvSpPr>
        <dsp:cNvPr id="0" name=""/>
        <dsp:cNvSpPr/>
      </dsp:nvSpPr>
      <dsp:spPr>
        <a:xfrm>
          <a:off x="1992860" y="2211062"/>
          <a:ext cx="91440" cy="30129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129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E9421A-1188-4CB7-9670-07DE2BCFC611}">
      <dsp:nvSpPr>
        <dsp:cNvPr id="0" name=""/>
        <dsp:cNvSpPr/>
      </dsp:nvSpPr>
      <dsp:spPr>
        <a:xfrm>
          <a:off x="1473658" y="2512355"/>
          <a:ext cx="1129845" cy="75323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Pronoun I</a:t>
          </a:r>
        </a:p>
      </dsp:txBody>
      <dsp:txXfrm>
        <a:off x="1495719" y="2534416"/>
        <a:ext cx="1085723" cy="709108"/>
      </dsp:txXfrm>
    </dsp:sp>
    <dsp:sp modelId="{50910BC4-5208-4908-A927-B8D85202C755}">
      <dsp:nvSpPr>
        <dsp:cNvPr id="0" name=""/>
        <dsp:cNvSpPr/>
      </dsp:nvSpPr>
      <dsp:spPr>
        <a:xfrm>
          <a:off x="2038580" y="2211062"/>
          <a:ext cx="1468798" cy="3012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0646"/>
              </a:lnTo>
              <a:lnTo>
                <a:pt x="1468798" y="150646"/>
              </a:lnTo>
              <a:lnTo>
                <a:pt x="1468798" y="30129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535B1F-5BE9-41F7-9FD0-A7D2A552E944}">
      <dsp:nvSpPr>
        <dsp:cNvPr id="0" name=""/>
        <dsp:cNvSpPr/>
      </dsp:nvSpPr>
      <dsp:spPr>
        <a:xfrm>
          <a:off x="2942456" y="2512355"/>
          <a:ext cx="1129845" cy="75323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Start of sentences</a:t>
          </a:r>
        </a:p>
      </dsp:txBody>
      <dsp:txXfrm>
        <a:off x="2964517" y="2534416"/>
        <a:ext cx="1085723" cy="709108"/>
      </dsp:txXfrm>
    </dsp:sp>
    <dsp:sp modelId="{D583C153-8A25-4D64-81AC-8BF637C2E95B}">
      <dsp:nvSpPr>
        <dsp:cNvPr id="0" name=""/>
        <dsp:cNvSpPr/>
      </dsp:nvSpPr>
      <dsp:spPr>
        <a:xfrm>
          <a:off x="4792578" y="1156540"/>
          <a:ext cx="2753997" cy="3012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0646"/>
              </a:lnTo>
              <a:lnTo>
                <a:pt x="2753997" y="150646"/>
              </a:lnTo>
              <a:lnTo>
                <a:pt x="2753997" y="3012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738F4D-3BFB-4199-915B-F5412B186E26}">
      <dsp:nvSpPr>
        <dsp:cNvPr id="0" name=""/>
        <dsp:cNvSpPr/>
      </dsp:nvSpPr>
      <dsp:spPr>
        <a:xfrm>
          <a:off x="6981653" y="1457832"/>
          <a:ext cx="1129845" cy="7532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End of sentence</a:t>
          </a:r>
        </a:p>
      </dsp:txBody>
      <dsp:txXfrm>
        <a:off x="7003714" y="1479893"/>
        <a:ext cx="1085723" cy="709108"/>
      </dsp:txXfrm>
    </dsp:sp>
    <dsp:sp modelId="{430B2DCC-E7BA-439D-B6DF-F2DCF36FC6A8}">
      <dsp:nvSpPr>
        <dsp:cNvPr id="0" name=""/>
        <dsp:cNvSpPr/>
      </dsp:nvSpPr>
      <dsp:spPr>
        <a:xfrm>
          <a:off x="5710577" y="2211062"/>
          <a:ext cx="1835998" cy="301292"/>
        </a:xfrm>
        <a:custGeom>
          <a:avLst/>
          <a:gdLst/>
          <a:ahLst/>
          <a:cxnLst/>
          <a:rect l="0" t="0" r="0" b="0"/>
          <a:pathLst>
            <a:path>
              <a:moveTo>
                <a:pt x="1835998" y="0"/>
              </a:moveTo>
              <a:lnTo>
                <a:pt x="1835998" y="150646"/>
              </a:lnTo>
              <a:lnTo>
                <a:pt x="0" y="150646"/>
              </a:lnTo>
              <a:lnTo>
                <a:pt x="0" y="30129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A77244-D0B4-4036-95A9-CF51D1F678F4}">
      <dsp:nvSpPr>
        <dsp:cNvPr id="0" name=""/>
        <dsp:cNvSpPr/>
      </dsp:nvSpPr>
      <dsp:spPr>
        <a:xfrm>
          <a:off x="5145654" y="2512355"/>
          <a:ext cx="1129845" cy="75323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Full stops</a:t>
          </a:r>
        </a:p>
      </dsp:txBody>
      <dsp:txXfrm>
        <a:off x="5167715" y="2534416"/>
        <a:ext cx="1085723" cy="709108"/>
      </dsp:txXfrm>
    </dsp:sp>
    <dsp:sp modelId="{2C7A5118-ED06-469C-8C11-D41815CCBA3D}">
      <dsp:nvSpPr>
        <dsp:cNvPr id="0" name=""/>
        <dsp:cNvSpPr/>
      </dsp:nvSpPr>
      <dsp:spPr>
        <a:xfrm>
          <a:off x="4976178" y="3265585"/>
          <a:ext cx="734399" cy="301292"/>
        </a:xfrm>
        <a:custGeom>
          <a:avLst/>
          <a:gdLst/>
          <a:ahLst/>
          <a:cxnLst/>
          <a:rect l="0" t="0" r="0" b="0"/>
          <a:pathLst>
            <a:path>
              <a:moveTo>
                <a:pt x="734399" y="0"/>
              </a:moveTo>
              <a:lnTo>
                <a:pt x="734399" y="150646"/>
              </a:lnTo>
              <a:lnTo>
                <a:pt x="0" y="150646"/>
              </a:lnTo>
              <a:lnTo>
                <a:pt x="0" y="301292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D45A19-9BE3-4B47-BE00-5AF21AB5B478}">
      <dsp:nvSpPr>
        <dsp:cNvPr id="0" name=""/>
        <dsp:cNvSpPr/>
      </dsp:nvSpPr>
      <dsp:spPr>
        <a:xfrm>
          <a:off x="4411255" y="3566877"/>
          <a:ext cx="1129845" cy="75323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At the end of commands</a:t>
          </a:r>
        </a:p>
      </dsp:txBody>
      <dsp:txXfrm>
        <a:off x="4433316" y="3588938"/>
        <a:ext cx="1085723" cy="709108"/>
      </dsp:txXfrm>
    </dsp:sp>
    <dsp:sp modelId="{9E0BDA92-8677-4B6D-96EC-54484418E37E}">
      <dsp:nvSpPr>
        <dsp:cNvPr id="0" name=""/>
        <dsp:cNvSpPr/>
      </dsp:nvSpPr>
      <dsp:spPr>
        <a:xfrm>
          <a:off x="5710577" y="3265585"/>
          <a:ext cx="734399" cy="3012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0646"/>
              </a:lnTo>
              <a:lnTo>
                <a:pt x="734399" y="150646"/>
              </a:lnTo>
              <a:lnTo>
                <a:pt x="734399" y="301292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1C65BB-1A64-4E41-995B-CA2F8773DE7E}">
      <dsp:nvSpPr>
        <dsp:cNvPr id="0" name=""/>
        <dsp:cNvSpPr/>
      </dsp:nvSpPr>
      <dsp:spPr>
        <a:xfrm>
          <a:off x="5880054" y="3566877"/>
          <a:ext cx="1129845" cy="75323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At the end of statements</a:t>
          </a:r>
        </a:p>
      </dsp:txBody>
      <dsp:txXfrm>
        <a:off x="5902115" y="3588938"/>
        <a:ext cx="1085723" cy="709108"/>
      </dsp:txXfrm>
    </dsp:sp>
    <dsp:sp modelId="{FD910435-61AE-4742-B41B-2D1FE99025C8}">
      <dsp:nvSpPr>
        <dsp:cNvPr id="0" name=""/>
        <dsp:cNvSpPr/>
      </dsp:nvSpPr>
      <dsp:spPr>
        <a:xfrm>
          <a:off x="7546575" y="2211062"/>
          <a:ext cx="367199" cy="3012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0646"/>
              </a:lnTo>
              <a:lnTo>
                <a:pt x="367199" y="150646"/>
              </a:lnTo>
              <a:lnTo>
                <a:pt x="367199" y="30129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1DBA1D-87CD-477F-9E6E-42773084E3D5}">
      <dsp:nvSpPr>
        <dsp:cNvPr id="0" name=""/>
        <dsp:cNvSpPr/>
      </dsp:nvSpPr>
      <dsp:spPr>
        <a:xfrm>
          <a:off x="7348852" y="2512355"/>
          <a:ext cx="1129845" cy="75323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Question marks</a:t>
          </a:r>
        </a:p>
      </dsp:txBody>
      <dsp:txXfrm>
        <a:off x="7370913" y="2534416"/>
        <a:ext cx="1085723" cy="709108"/>
      </dsp:txXfrm>
    </dsp:sp>
    <dsp:sp modelId="{70E21695-174F-4337-BEA1-C4A46096D81B}">
      <dsp:nvSpPr>
        <dsp:cNvPr id="0" name=""/>
        <dsp:cNvSpPr/>
      </dsp:nvSpPr>
      <dsp:spPr>
        <a:xfrm>
          <a:off x="7868055" y="3265585"/>
          <a:ext cx="91440" cy="30129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1292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8A6533-86DD-43C4-8A83-90C4ECC66C9F}">
      <dsp:nvSpPr>
        <dsp:cNvPr id="0" name=""/>
        <dsp:cNvSpPr/>
      </dsp:nvSpPr>
      <dsp:spPr>
        <a:xfrm>
          <a:off x="7348852" y="3566877"/>
          <a:ext cx="1129845" cy="75323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At the end of questions</a:t>
          </a:r>
        </a:p>
      </dsp:txBody>
      <dsp:txXfrm>
        <a:off x="7370913" y="3588938"/>
        <a:ext cx="1085723" cy="709108"/>
      </dsp:txXfrm>
    </dsp:sp>
    <dsp:sp modelId="{7CDB574E-4F2D-4EE0-8138-E3162AB9FFD6}">
      <dsp:nvSpPr>
        <dsp:cNvPr id="0" name=""/>
        <dsp:cNvSpPr/>
      </dsp:nvSpPr>
      <dsp:spPr>
        <a:xfrm>
          <a:off x="7546575" y="2211062"/>
          <a:ext cx="1835998" cy="3012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0646"/>
              </a:lnTo>
              <a:lnTo>
                <a:pt x="1835998" y="150646"/>
              </a:lnTo>
              <a:lnTo>
                <a:pt x="1835998" y="30129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03163B-A944-4E28-848D-2B94EC8E2760}">
      <dsp:nvSpPr>
        <dsp:cNvPr id="0" name=""/>
        <dsp:cNvSpPr/>
      </dsp:nvSpPr>
      <dsp:spPr>
        <a:xfrm>
          <a:off x="8817651" y="2512355"/>
          <a:ext cx="1129845" cy="75323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Exclamation mark</a:t>
          </a:r>
        </a:p>
      </dsp:txBody>
      <dsp:txXfrm>
        <a:off x="8839712" y="2534416"/>
        <a:ext cx="1085723" cy="7091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2707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83A534-C15D-247B-FBD5-80402D0F74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FDCC9B0-0CDC-E9F1-5230-BA95CBB097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3B3E00-E8F2-F05E-8B90-5A2BC56F2E07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robot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clever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T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he robot </a:t>
            </a:r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is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clever</a:t>
            </a:r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174EF60-C1CE-FB74-4B36-8786D828CA0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scans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the dark cave.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C2D2C3D-9E0F-EF99-C03F-DEF422E89606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is a shining star.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EBABA09-348D-68B0-1078-9BF6668F328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scans the dark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23898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990975" y="5009345"/>
            <a:ext cx="41814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fights bad men.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7338847" y="3886153"/>
            <a:ext cx="833604" cy="7747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323827" y="4384058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638419" y="439325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3905250" y="3876962"/>
            <a:ext cx="1028700" cy="7747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fights bad men.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911057" y="5025555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372722" y="437286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541605" y="438837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6802819" y="5035801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D5BC838-D5A0-2D7D-827E-AAB4BB138E6E}"/>
              </a:ext>
            </a:extLst>
          </p:cNvPr>
          <p:cNvSpPr/>
          <p:nvPr/>
        </p:nvSpPr>
        <p:spPr>
          <a:xfrm>
            <a:off x="7338847" y="3886153"/>
            <a:ext cx="833604" cy="7747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E94F3E4-AB8A-3E92-51DA-FD5B80EFB16E}"/>
              </a:ext>
            </a:extLst>
          </p:cNvPr>
          <p:cNvSpPr/>
          <p:nvPr/>
        </p:nvSpPr>
        <p:spPr>
          <a:xfrm>
            <a:off x="3905250" y="3876962"/>
            <a:ext cx="1028700" cy="7747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  <p:bldP spid="10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fights bad men.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6801228" y="498204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694177" y="439764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431776" y="434486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3213884" y="5077756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C47015C-B62D-C292-33CE-4FF04E4EE4DF}"/>
              </a:ext>
            </a:extLst>
          </p:cNvPr>
          <p:cNvSpPr/>
          <p:nvPr/>
        </p:nvSpPr>
        <p:spPr>
          <a:xfrm>
            <a:off x="7338847" y="3886153"/>
            <a:ext cx="833604" cy="7747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6F19D60-95E3-C00B-5BA5-5FE87875BF50}"/>
              </a:ext>
            </a:extLst>
          </p:cNvPr>
          <p:cNvSpPr/>
          <p:nvPr/>
        </p:nvSpPr>
        <p:spPr>
          <a:xfrm>
            <a:off x="3905250" y="3876962"/>
            <a:ext cx="1028700" cy="7747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fights bad men.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689964" y="53889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962203" y="44758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fights bad men.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“bad”?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857877" y="5358203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6130116" y="44758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fights bad men.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351083" y="2670913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4169954">
            <a:off x="3124985" y="2716393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6212044">
            <a:off x="7822135" y="2698241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4094380">
            <a:off x="4875931" y="2646057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2459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Full stops.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62909" y="4624297"/>
            <a:ext cx="81432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849746-41EB-5C6C-5C59-B3547116A2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4C2ABA7-22B2-7F68-47DD-1FC69870C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2906CB2-A877-84B4-1432-82E1B5FA60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52DE87-39A9-A894-80ED-A2717124D4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405AC52-EAB5-049B-6CEA-45B78966E0CA}"/>
              </a:ext>
            </a:extLst>
          </p:cNvPr>
          <p:cNvGraphicFramePr/>
          <p:nvPr/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13F1D2A-4B54-575A-759D-146925DD1B1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41C504D-A8C5-5015-7916-1FAD0D5C8376}"/>
              </a:ext>
            </a:extLst>
          </p:cNvPr>
          <p:cNvSpPr txBox="1"/>
          <p:nvPr/>
        </p:nvSpPr>
        <p:spPr>
          <a:xfrm>
            <a:off x="2962909" y="4624297"/>
            <a:ext cx="81432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25687431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012916" y="1493075"/>
            <a:ext cx="2165659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192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chair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192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tables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825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192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classroom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192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teachers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825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825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Sarah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825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Tuesday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9121436" y="1493075"/>
            <a:ext cx="2165659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8150005" y="238757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192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ball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825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England</a:t>
            </a: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0" y="178551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3556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29271 -0.0020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35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7625 -0.0071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060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76172 -0.0115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086" y="-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7625 -0.0027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320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76015 -0.0020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227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29271 -3.33333E-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3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29271 -0.00717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35" y="-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29271 -0.0088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35" y="-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76172 -0.01018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021" y="-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29271 -0.00324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35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CFC3AF-E0A1-364D-082F-6C1312051C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9605E4E-BDAA-21A2-6875-E7A348A5EA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380A723-AB3B-1582-8874-A2F6E4B590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83E1FF-649F-C425-333C-FD7EF4EE6D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F55BC25-46EF-0E1C-BFFB-1B1B0D7A9C74}"/>
              </a:ext>
            </a:extLst>
          </p:cNvPr>
          <p:cNvGraphicFramePr/>
          <p:nvPr/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2866F11-ADC9-A66D-CDC9-78D4707767A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1D3DC2D-D81C-703C-699D-365B3D1F0C51}"/>
              </a:ext>
            </a:extLst>
          </p:cNvPr>
          <p:cNvSpPr txBox="1"/>
          <p:nvPr/>
        </p:nvSpPr>
        <p:spPr>
          <a:xfrm>
            <a:off x="2962909" y="4624297"/>
            <a:ext cx="81432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8032208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97C811-A77B-2AE1-DC9A-B256B5DB3C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D8AFA80-CFA6-4A2C-D34D-C01E507AC1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6B60BD9-AA8D-FE7C-0DC4-22BA5F5507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D61A003-6B2D-3475-120A-08C79699A1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6CB4140-B5BD-FAAB-FBE7-B9D77F922309}"/>
              </a:ext>
            </a:extLst>
          </p:cNvPr>
          <p:cNvGraphicFramePr/>
          <p:nvPr/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D014778-CFDD-FEAB-A8FD-FD18A102BAB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8413089-043F-092C-3258-E05FCDF2CF3A}"/>
              </a:ext>
            </a:extLst>
          </p:cNvPr>
          <p:cNvSpPr txBox="1"/>
          <p:nvPr/>
        </p:nvSpPr>
        <p:spPr>
          <a:xfrm>
            <a:off x="2962909" y="4624297"/>
            <a:ext cx="81432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42303661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A5007A-857B-4732-DA8A-5A444E120E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40037E7-5903-EC74-520B-837FE9C1AF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358AC77-BFA2-9986-9473-11EA42ADD8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87EE29-986F-FB0B-4504-D9F3946302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6DD279E-FE09-7618-F963-6748517034B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76670233"/>
              </p:ext>
            </p:extLst>
          </p:nvPr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B6C9832-368F-1B5F-21EC-C1C4F007661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D475976-8C7E-172A-1694-5C936EC29F9B}"/>
              </a:ext>
            </a:extLst>
          </p:cNvPr>
          <p:cNvSpPr txBox="1"/>
          <p:nvPr/>
        </p:nvSpPr>
        <p:spPr>
          <a:xfrm>
            <a:off x="2962909" y="4624297"/>
            <a:ext cx="81432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We’ve already met some punctuation like capital letters, full stops, question marks and exclamation marks.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When do we use capital letters?</a:t>
            </a:r>
          </a:p>
        </p:txBody>
      </p:sp>
    </p:spTree>
    <p:extLst>
      <p:ext uri="{BB962C8B-B14F-4D97-AF65-F5344CB8AC3E}">
        <p14:creationId xmlns:p14="http://schemas.microsoft.com/office/powerpoint/2010/main" val="11728566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319E3A-5D20-0CD1-F7F7-B8C3C92D70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8C2EA05-E965-331A-4B7E-CDD266EAD6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769E1DD-4ADC-7F28-924F-41D4FEB62B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E5C35A1-3045-54C3-D119-045E8FC963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DFF1AFA-8C98-FF97-9FE2-981171ADFE0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6681908"/>
              </p:ext>
            </p:extLst>
          </p:nvPr>
        </p:nvGraphicFramePr>
        <p:xfrm>
          <a:off x="1544319" y="848707"/>
          <a:ext cx="9952356" cy="40221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9F35329D-2BBE-23CC-6D17-4158E71D28C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57E3CD5-52A3-1DAA-11C0-342E8AF9FB9A}"/>
              </a:ext>
            </a:extLst>
          </p:cNvPr>
          <p:cNvSpPr txBox="1"/>
          <p:nvPr/>
        </p:nvSpPr>
        <p:spPr>
          <a:xfrm>
            <a:off x="2962909" y="5362143"/>
            <a:ext cx="81432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 do we do at the end of </a:t>
            </a:r>
            <a:r>
              <a:rPr lang="en-GB" sz="2400" u="sng" dirty="0"/>
              <a:t>every sentence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8423417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66BE00-39FB-CF2F-DAFE-D6308B58D2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4BF926C-EB63-469D-B8BA-D9E13BAB8E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7F8EADD-2806-0633-816F-DC89B5B50E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AA1B61A-7C69-1232-6666-056DA4747F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7C92F15-21EE-53AE-9E05-661AF8F421C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57863242"/>
              </p:ext>
            </p:extLst>
          </p:nvPr>
        </p:nvGraphicFramePr>
        <p:xfrm>
          <a:off x="1544319" y="848707"/>
          <a:ext cx="9952356" cy="40221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73895AC5-641B-AAA4-5ABA-20546F389B8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C72DACB-3B21-8970-6457-E33A69029537}"/>
              </a:ext>
            </a:extLst>
          </p:cNvPr>
          <p:cNvSpPr txBox="1"/>
          <p:nvPr/>
        </p:nvSpPr>
        <p:spPr>
          <a:xfrm>
            <a:off x="2962909" y="5362143"/>
            <a:ext cx="81432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When do we use full stops?</a:t>
            </a:r>
          </a:p>
        </p:txBody>
      </p:sp>
    </p:spTree>
    <p:extLst>
      <p:ext uri="{BB962C8B-B14F-4D97-AF65-F5344CB8AC3E}">
        <p14:creationId xmlns:p14="http://schemas.microsoft.com/office/powerpoint/2010/main" val="27411023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0405F-F751-DE33-0DBF-DEC766DFC2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DA48F49-F5B3-30F2-4FD8-6035A85381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7BF9B42-7AD5-1241-DB91-3FDCED46A9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7C92EB-64B5-7B36-A7F3-CB200B97ED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0EDBF01-F9EA-1600-2CE7-1F70D8AA2C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63058768"/>
              </p:ext>
            </p:extLst>
          </p:nvPr>
        </p:nvGraphicFramePr>
        <p:xfrm>
          <a:off x="1544319" y="848707"/>
          <a:ext cx="9952356" cy="47234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F690E8D-01F8-3B16-2C0A-E4BB9268841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C7D29B6-882E-8736-3E11-4BFE71E1A776}"/>
              </a:ext>
            </a:extLst>
          </p:cNvPr>
          <p:cNvSpPr txBox="1"/>
          <p:nvPr/>
        </p:nvSpPr>
        <p:spPr>
          <a:xfrm>
            <a:off x="2962909" y="5362143"/>
            <a:ext cx="81432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When do we use question marks?</a:t>
            </a:r>
          </a:p>
        </p:txBody>
      </p:sp>
    </p:spTree>
    <p:extLst>
      <p:ext uri="{BB962C8B-B14F-4D97-AF65-F5344CB8AC3E}">
        <p14:creationId xmlns:p14="http://schemas.microsoft.com/office/powerpoint/2010/main" val="31091345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F2F7F8-1794-E357-6163-33CA8B39C1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2C02B87D-C2C7-0ECA-68AD-BD40A7955F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A47D213-8984-EA52-A427-4B0478F294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28D3635-C4EA-51C0-4515-F19A8AF185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E3D7DA0-4874-0E44-5E86-CC80ECD52E9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54796796"/>
              </p:ext>
            </p:extLst>
          </p:nvPr>
        </p:nvGraphicFramePr>
        <p:xfrm>
          <a:off x="1544319" y="848707"/>
          <a:ext cx="9952356" cy="47234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BB64876-98C7-D57D-0C75-A1E11A0D3EB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FB969CA-A9DD-D00E-6FE1-D60ADCAACCC7}"/>
              </a:ext>
            </a:extLst>
          </p:cNvPr>
          <p:cNvSpPr txBox="1"/>
          <p:nvPr/>
        </p:nvSpPr>
        <p:spPr>
          <a:xfrm>
            <a:off x="2962909" y="5362143"/>
            <a:ext cx="81432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When do we use exclamation marks?</a:t>
            </a:r>
          </a:p>
        </p:txBody>
      </p:sp>
    </p:spTree>
    <p:extLst>
      <p:ext uri="{BB962C8B-B14F-4D97-AF65-F5344CB8AC3E}">
        <p14:creationId xmlns:p14="http://schemas.microsoft.com/office/powerpoint/2010/main" val="9645084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D53E15-3CC9-1D84-742A-88A8A10CCF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1B1D89A-8AD8-7C5B-8A93-615846389D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542589F-BCBA-A092-6A88-1E9DB76F0F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5CF1C61-EE46-E35D-4A33-79DB0557D3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62A25D4-AAF7-DD0A-4FDC-0E9844205158}"/>
              </a:ext>
            </a:extLst>
          </p:cNvPr>
          <p:cNvGraphicFramePr/>
          <p:nvPr/>
        </p:nvGraphicFramePr>
        <p:xfrm>
          <a:off x="1544319" y="848707"/>
          <a:ext cx="9952356" cy="47234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E6197E7-4A91-F49D-8589-9B8F626EA18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CBED42B-72A7-2290-F314-91E3C9636101}"/>
              </a:ext>
            </a:extLst>
          </p:cNvPr>
          <p:cNvSpPr txBox="1"/>
          <p:nvPr/>
        </p:nvSpPr>
        <p:spPr>
          <a:xfrm>
            <a:off x="2962909" y="5362143"/>
            <a:ext cx="81432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explain this chart to a friend?</a:t>
            </a:r>
          </a:p>
        </p:txBody>
      </p:sp>
    </p:spTree>
    <p:extLst>
      <p:ext uri="{BB962C8B-B14F-4D97-AF65-F5344CB8AC3E}">
        <p14:creationId xmlns:p14="http://schemas.microsoft.com/office/powerpoint/2010/main" val="35816267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4D42B9C2-2CCD-0815-441A-CFC42CF444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57201"/>
            <a:ext cx="11338560" cy="4371974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1076195" y="1637884"/>
            <a:ext cx="103879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Does anyone remember what a </a:t>
            </a:r>
            <a:r>
              <a:rPr lang="en-GB" sz="4800" u="sng" dirty="0">
                <a:solidFill>
                  <a:srgbClr val="7030A0"/>
                </a:solidFill>
              </a:rPr>
              <a:t>sentence</a:t>
            </a:r>
            <a:r>
              <a:rPr lang="en-GB" sz="4800" dirty="0">
                <a:solidFill>
                  <a:schemeClr val="bg1"/>
                </a:solidFill>
              </a:rPr>
              <a:t> is?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E32FD10-85BA-FC35-90C3-438563825D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58" y="3767328"/>
            <a:ext cx="3079868" cy="2995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2523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4D42B9C2-2CCD-0815-441A-CFC42CF444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57201"/>
            <a:ext cx="11338560" cy="6007608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E32FD10-85BA-FC35-90C3-438563825D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58" y="3767328"/>
            <a:ext cx="3079868" cy="29956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45A3B19-B9D0-E84E-A0A6-4CBDBF366C32}"/>
              </a:ext>
            </a:extLst>
          </p:cNvPr>
          <p:cNvSpPr txBox="1"/>
          <p:nvPr/>
        </p:nvSpPr>
        <p:spPr>
          <a:xfrm>
            <a:off x="1744762" y="1363949"/>
            <a:ext cx="87024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A </a:t>
            </a:r>
            <a:r>
              <a:rPr lang="en-GB" sz="4800" b="1" u="sng" dirty="0">
                <a:solidFill>
                  <a:srgbClr val="7030A0"/>
                </a:solidFill>
              </a:rPr>
              <a:t>sentence</a:t>
            </a:r>
            <a:r>
              <a:rPr lang="en-GB" sz="4800" dirty="0">
                <a:solidFill>
                  <a:srgbClr val="7030A0"/>
                </a:solidFill>
              </a:rPr>
              <a:t> </a:t>
            </a:r>
            <a:r>
              <a:rPr lang="en-GB" sz="4800" dirty="0">
                <a:solidFill>
                  <a:schemeClr val="bg1"/>
                </a:solidFill>
              </a:rPr>
              <a:t>is a group of words that we say with </a:t>
            </a:r>
            <a:r>
              <a:rPr lang="en-GB" sz="4800" b="1" u="sng" dirty="0">
                <a:solidFill>
                  <a:srgbClr val="7030A0"/>
                </a:solidFill>
              </a:rPr>
              <a:t>one breath</a:t>
            </a:r>
            <a:r>
              <a:rPr lang="en-GB" sz="4800" dirty="0">
                <a:solidFill>
                  <a:srgbClr val="7030A0"/>
                </a:solidFill>
              </a:rPr>
              <a:t>.</a:t>
            </a:r>
            <a:r>
              <a:rPr lang="en-GB" sz="4800" b="1" u="sng" dirty="0">
                <a:solidFill>
                  <a:srgbClr val="7030A0"/>
                </a:solidFill>
              </a:rPr>
              <a:t> </a:t>
            </a:r>
            <a:endParaRPr lang="en-GB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973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 are clever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scans the dark cave.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is a shining star.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proper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scans the dark cave.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691680F-F1D2-825A-7F6E-FECAE40C23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40327"/>
            <a:ext cx="11338560" cy="5756564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1046443" y="1181960"/>
            <a:ext cx="8014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Here are two </a:t>
            </a:r>
            <a:r>
              <a:rPr lang="en-GB" sz="3600" u="sng" dirty="0">
                <a:solidFill>
                  <a:srgbClr val="7030A0"/>
                </a:solidFill>
              </a:rPr>
              <a:t>sentences</a:t>
            </a:r>
            <a:r>
              <a:rPr lang="en-GB" sz="3600" dirty="0">
                <a:solidFill>
                  <a:schemeClr val="bg1"/>
                </a:solidFill>
              </a:rPr>
              <a:t>:</a:t>
            </a:r>
          </a:p>
        </p:txBody>
      </p:sp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C6D43C52-E38E-07C2-8250-594ACF4701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193" y="98530"/>
            <a:ext cx="3104364" cy="381187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66EB648-10C8-A8D0-D126-954BA0FE6B8C}"/>
              </a:ext>
            </a:extLst>
          </p:cNvPr>
          <p:cNvSpPr txBox="1"/>
          <p:nvPr/>
        </p:nvSpPr>
        <p:spPr>
          <a:xfrm>
            <a:off x="1774625" y="2181495"/>
            <a:ext cx="6064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(1) </a:t>
            </a:r>
            <a:r>
              <a:rPr lang="en-GB" sz="3600">
                <a:solidFill>
                  <a:schemeClr val="bg1"/>
                </a:solidFill>
              </a:rPr>
              <a:t>The girls </a:t>
            </a:r>
            <a:r>
              <a:rPr lang="en-GB" sz="3600" dirty="0">
                <a:solidFill>
                  <a:schemeClr val="bg1"/>
                </a:solidFill>
              </a:rPr>
              <a:t>play tig.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170B94-09E6-6F2F-FF3A-12B11BD2E21A}"/>
              </a:ext>
            </a:extLst>
          </p:cNvPr>
          <p:cNvSpPr txBox="1"/>
          <p:nvPr/>
        </p:nvSpPr>
        <p:spPr>
          <a:xfrm>
            <a:off x="1774625" y="3181030"/>
            <a:ext cx="7662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(2) A teacher works hard.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5831534-C26F-DBF2-70EC-DDCCE0129DF6}"/>
              </a:ext>
            </a:extLst>
          </p:cNvPr>
          <p:cNvSpPr txBox="1"/>
          <p:nvPr/>
        </p:nvSpPr>
        <p:spPr>
          <a:xfrm>
            <a:off x="1046443" y="4367688"/>
            <a:ext cx="98543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Can you see how we show a reader that it is a sentence? </a:t>
            </a:r>
          </a:p>
        </p:txBody>
      </p:sp>
    </p:spTree>
    <p:extLst>
      <p:ext uri="{BB962C8B-B14F-4D97-AF65-F5344CB8AC3E}">
        <p14:creationId xmlns:p14="http://schemas.microsoft.com/office/powerpoint/2010/main" val="2650129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BBC398EB-3E5B-170E-55B2-C0B4D163EC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23" y="4122480"/>
            <a:ext cx="1998850" cy="247835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2019300" y="829657"/>
            <a:ext cx="900389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We show readers these are one sentence by: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400" dirty="0">
                <a:solidFill>
                  <a:schemeClr val="bg1"/>
                </a:solidFill>
              </a:rPr>
              <a:t>starting with a capital letter and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400" dirty="0">
                <a:solidFill>
                  <a:schemeClr val="bg1"/>
                </a:solidFill>
              </a:rPr>
              <a:t>finishing with a full stop (.), question mark (?) or exclamation mark (!). 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E76269D1-4D8D-9EAD-A5F1-D92BC4AEDF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2272" y="256032"/>
            <a:ext cx="9537193" cy="154419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See if you can spot what’s wrong with these sentences.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875424-04DA-AB28-0691-BFBA8DE741EE}"/>
              </a:ext>
            </a:extLst>
          </p:cNvPr>
          <p:cNvSpPr txBox="1">
            <a:spLocks/>
          </p:cNvSpPr>
          <p:nvPr/>
        </p:nvSpPr>
        <p:spPr>
          <a:xfrm>
            <a:off x="765047" y="2063495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cats and dogs fight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EC5445-EEDA-D876-A56E-AE327CD2705D}"/>
              </a:ext>
            </a:extLst>
          </p:cNvPr>
          <p:cNvSpPr txBox="1">
            <a:spLocks/>
          </p:cNvSpPr>
          <p:nvPr/>
        </p:nvSpPr>
        <p:spPr>
          <a:xfrm>
            <a:off x="765047" y="2885124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the bank is closed 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90B973F-7237-DF2C-1001-441E63C03A45}"/>
              </a:ext>
            </a:extLst>
          </p:cNvPr>
          <p:cNvSpPr txBox="1">
            <a:spLocks/>
          </p:cNvSpPr>
          <p:nvPr/>
        </p:nvSpPr>
        <p:spPr>
          <a:xfrm>
            <a:off x="765047" y="379587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</a:t>
            </a:r>
            <a:r>
              <a:rPr lang="en-GB" sz="3200" dirty="0" err="1">
                <a:solidFill>
                  <a:schemeClr val="bg1"/>
                </a:solidFill>
              </a:rPr>
              <a:t>emile</a:t>
            </a:r>
            <a:r>
              <a:rPr lang="en-GB" sz="3200" dirty="0">
                <a:solidFill>
                  <a:schemeClr val="bg1"/>
                </a:solidFill>
              </a:rPr>
              <a:t> likes gems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AF04ADF-768F-9E64-5726-3BD9FB0B7F3B}"/>
              </a:ext>
            </a:extLst>
          </p:cNvPr>
          <p:cNvSpPr txBox="1">
            <a:spLocks/>
          </p:cNvSpPr>
          <p:nvPr/>
        </p:nvSpPr>
        <p:spPr>
          <a:xfrm>
            <a:off x="765047" y="4701325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children love school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A849B71-0739-C7F1-85AE-A0FAA22DE22D}"/>
              </a:ext>
            </a:extLst>
          </p:cNvPr>
          <p:cNvSpPr txBox="1">
            <a:spLocks/>
          </p:cNvSpPr>
          <p:nvPr/>
        </p:nvSpPr>
        <p:spPr>
          <a:xfrm>
            <a:off x="765047" y="5606774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i want to go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4DA66C9-95C8-559B-0012-730113E963BD}"/>
              </a:ext>
            </a:extLst>
          </p:cNvPr>
          <p:cNvSpPr txBox="1">
            <a:spLocks/>
          </p:cNvSpPr>
          <p:nvPr/>
        </p:nvSpPr>
        <p:spPr>
          <a:xfrm>
            <a:off x="7058415" y="2056257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</a:t>
            </a:r>
            <a:r>
              <a:rPr lang="en-GB" sz="3200" u="sng" dirty="0">
                <a:solidFill>
                  <a:srgbClr val="FFFF00"/>
                </a:solidFill>
              </a:rPr>
              <a:t>C</a:t>
            </a:r>
            <a:r>
              <a:rPr lang="en-GB" sz="3200" dirty="0">
                <a:solidFill>
                  <a:schemeClr val="bg1"/>
                </a:solidFill>
              </a:rPr>
              <a:t>ats and dogs fight</a:t>
            </a:r>
            <a:r>
              <a:rPr lang="en-GB" sz="3200" u="sng" dirty="0">
                <a:solidFill>
                  <a:srgbClr val="FFFF00"/>
                </a:solidFill>
              </a:rPr>
              <a:t>.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5BDEFE55-9B94-15FE-5A3D-292B588ED3BE}"/>
              </a:ext>
            </a:extLst>
          </p:cNvPr>
          <p:cNvSpPr txBox="1">
            <a:spLocks/>
          </p:cNvSpPr>
          <p:nvPr/>
        </p:nvSpPr>
        <p:spPr>
          <a:xfrm>
            <a:off x="7058415" y="287788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</a:t>
            </a:r>
            <a:r>
              <a:rPr lang="en-GB" sz="3200" u="sng" dirty="0">
                <a:solidFill>
                  <a:srgbClr val="FFFF00"/>
                </a:solidFill>
              </a:rPr>
              <a:t>T</a:t>
            </a:r>
            <a:r>
              <a:rPr lang="en-GB" sz="3200" dirty="0">
                <a:solidFill>
                  <a:schemeClr val="bg1"/>
                </a:solidFill>
              </a:rPr>
              <a:t>he bank is closed</a:t>
            </a:r>
            <a:r>
              <a:rPr lang="en-GB" sz="3200" u="sng" dirty="0">
                <a:solidFill>
                  <a:srgbClr val="FFFF00"/>
                </a:solidFill>
              </a:rPr>
              <a:t>.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23DE82C-41EE-9B3B-DBF3-6AE3D1730CEA}"/>
              </a:ext>
            </a:extLst>
          </p:cNvPr>
          <p:cNvSpPr txBox="1">
            <a:spLocks/>
          </p:cNvSpPr>
          <p:nvPr/>
        </p:nvSpPr>
        <p:spPr>
          <a:xfrm>
            <a:off x="7058415" y="379587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</a:t>
            </a:r>
            <a:r>
              <a:rPr lang="en-GB" sz="3200" u="sng" dirty="0">
                <a:solidFill>
                  <a:srgbClr val="FFFF00"/>
                </a:solidFill>
              </a:rPr>
              <a:t>E</a:t>
            </a:r>
            <a:r>
              <a:rPr lang="en-GB" sz="3200" dirty="0">
                <a:solidFill>
                  <a:schemeClr val="bg1"/>
                </a:solidFill>
              </a:rPr>
              <a:t>mile likes gems</a:t>
            </a:r>
            <a:r>
              <a:rPr lang="en-GB" sz="3200" u="sng" dirty="0">
                <a:solidFill>
                  <a:srgbClr val="FFFF00"/>
                </a:solidFill>
              </a:rPr>
              <a:t> .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2543111-1D98-CB92-37AA-1BB53727EF14}"/>
              </a:ext>
            </a:extLst>
          </p:cNvPr>
          <p:cNvSpPr txBox="1">
            <a:spLocks/>
          </p:cNvSpPr>
          <p:nvPr/>
        </p:nvSpPr>
        <p:spPr>
          <a:xfrm>
            <a:off x="7058415" y="4694087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</a:t>
            </a:r>
            <a:r>
              <a:rPr lang="en-GB" sz="3200" u="sng" dirty="0">
                <a:solidFill>
                  <a:srgbClr val="FFFF00"/>
                </a:solidFill>
              </a:rPr>
              <a:t>C</a:t>
            </a:r>
            <a:r>
              <a:rPr lang="en-GB" sz="3200" dirty="0">
                <a:solidFill>
                  <a:schemeClr val="bg1"/>
                </a:solidFill>
              </a:rPr>
              <a:t>hildren love school</a:t>
            </a:r>
            <a:r>
              <a:rPr lang="en-GB" sz="3200" u="sng" dirty="0">
                <a:solidFill>
                  <a:srgbClr val="FFFF00"/>
                </a:solidFill>
              </a:rPr>
              <a:t> .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946F7B9-D709-E02C-B0BC-EA03640EABE3}"/>
              </a:ext>
            </a:extLst>
          </p:cNvPr>
          <p:cNvSpPr txBox="1">
            <a:spLocks/>
          </p:cNvSpPr>
          <p:nvPr/>
        </p:nvSpPr>
        <p:spPr>
          <a:xfrm>
            <a:off x="7058415" y="559953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</a:t>
            </a:r>
            <a:r>
              <a:rPr lang="en-GB" sz="3200" u="sng" dirty="0">
                <a:solidFill>
                  <a:srgbClr val="FFFF00"/>
                </a:solidFill>
              </a:rPr>
              <a:t>I </a:t>
            </a:r>
            <a:r>
              <a:rPr lang="en-GB" sz="3200" dirty="0">
                <a:solidFill>
                  <a:schemeClr val="bg1"/>
                </a:solidFill>
              </a:rPr>
              <a:t>want to go</a:t>
            </a:r>
            <a:r>
              <a:rPr lang="en-GB" sz="3200" u="sng" dirty="0">
                <a:solidFill>
                  <a:srgbClr val="FFFF00"/>
                </a:solidFill>
              </a:rPr>
              <a:t> .</a:t>
            </a:r>
            <a:endParaRPr lang="en-GB" sz="3200" dirty="0">
              <a:solidFill>
                <a:srgbClr val="FFFF00"/>
              </a:solidFill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579722EE-B755-5D30-55B1-9EC0B1B3921D}"/>
              </a:ext>
            </a:extLst>
          </p:cNvPr>
          <p:cNvSpPr/>
          <p:nvPr/>
        </p:nvSpPr>
        <p:spPr>
          <a:xfrm>
            <a:off x="5514975" y="2305050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72A47107-3CE9-8004-C3DF-4E5CC5A20D21}"/>
              </a:ext>
            </a:extLst>
          </p:cNvPr>
          <p:cNvSpPr/>
          <p:nvPr/>
        </p:nvSpPr>
        <p:spPr>
          <a:xfrm>
            <a:off x="5538406" y="3001518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376DFA06-1BAB-0D5B-4ED7-10594A1D81E9}"/>
              </a:ext>
            </a:extLst>
          </p:cNvPr>
          <p:cNvSpPr/>
          <p:nvPr/>
        </p:nvSpPr>
        <p:spPr>
          <a:xfrm>
            <a:off x="5538406" y="394875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88D6DBFA-FC2D-7FB6-3220-0355680F7403}"/>
              </a:ext>
            </a:extLst>
          </p:cNvPr>
          <p:cNvSpPr/>
          <p:nvPr/>
        </p:nvSpPr>
        <p:spPr>
          <a:xfrm>
            <a:off x="5538406" y="487889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169472E-E5D7-9D69-D649-2C8F9AEF89F9}"/>
              </a:ext>
            </a:extLst>
          </p:cNvPr>
          <p:cNvSpPr/>
          <p:nvPr/>
        </p:nvSpPr>
        <p:spPr>
          <a:xfrm>
            <a:off x="5514975" y="580903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7566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sentences.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Can you find 5 mistakes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in 1 minute?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0495" y="2460858"/>
            <a:ext cx="4914194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the cat sat on the mat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How are you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we like to draw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906158" y="2113099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973905" y="2066498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40353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82809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sentences.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Can you find 5 mistakes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in 1 minute?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313" y="3298368"/>
            <a:ext cx="2802563" cy="348938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C38E4F8-82FA-8EA2-6255-066DFBA0FB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5384" y="2096376"/>
            <a:ext cx="4914194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the cat sat on the mat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    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T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 cat sat on the mat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 How are you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   How are you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?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 we like to draw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   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W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 like to draw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8" y="2062439"/>
            <a:ext cx="6379025" cy="306825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sentences about Emile or Scrambler to describe them to a friend? 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2140" y="1646538"/>
            <a:ext cx="2474614" cy="3068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96296E-6 L -0.34076 0.24398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05" y="12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45223341"/>
              </p:ext>
            </p:extLst>
          </p:nvPr>
        </p:nvGraphicFramePr>
        <p:xfrm>
          <a:off x="0" y="0"/>
          <a:ext cx="12186080" cy="642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2452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717561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455740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130327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57014">
                <a:tc>
                  <a:txBody>
                    <a:bodyPr/>
                    <a:lstStyle/>
                    <a:p>
                      <a:r>
                        <a:rPr lang="en-GB" sz="2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Punctuation - Demarcating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822625">
                <a:tc>
                  <a:txBody>
                    <a:bodyPr/>
                    <a:lstStyle/>
                    <a:p>
                      <a:r>
                        <a:rPr lang="en-GB" sz="1800" dirty="0"/>
                        <a:t>Capital letters - Sentences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Which letter should be a capital letter?	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the cat sat on the mat.</a:t>
                      </a:r>
                    </a:p>
                    <a:p>
                      <a:pPr algn="l" rtl="0" fontAlgn="b">
                        <a:buNone/>
                      </a:pP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Gcap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398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Capital letters at the start and full stops at the end of sentences.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What is wrong with the sentence below?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No capital letter/No full stop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GCapFull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Gsentence3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55784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question.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question.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Where have you been?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GSentType2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55784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statement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statement.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Emile liked to pilot the rocket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Gstate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53859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</a:t>
                      </a:r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exclamatory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exclamatory sentence.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What a powerful kick!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Gexclam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  <a:tr h="65819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command.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command.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Are you okay?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Gcommand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4580630"/>
                  </a:ext>
                </a:extLst>
              </a:tr>
              <a:tr h="73037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Exclamation marks.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Which sentence should end in an exclamation mark?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What a powerful kick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GExcQuest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89829558"/>
                  </a:ext>
                </a:extLst>
              </a:tr>
              <a:tr h="73037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Exclamatory statement, statement, command or question?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Is this an exclamatory statement, statement, command or question?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What a beautiful day!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Gsentence1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4161963"/>
                  </a:ext>
                </a:extLst>
              </a:tr>
              <a:tr h="73037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Punctuation - Demarcating - Missing ?, ! or 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What punctuation is missing from the end of the sentence?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Gsentence2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998940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502085" y="6325849"/>
            <a:ext cx="5530727" cy="425613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85A5BD-B118-6D19-F505-45C160CC6F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D7B96B4-D9B6-61C4-1B3E-5F83A0D4EB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FE3218-7DF8-EFE1-9B7F-EF93664F7D62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 are clever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294678C-A41D-970A-78E6-2503E6EC955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scans the dark cave.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AFE256-F59E-48D5-656F-6BA0C45804E2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is a shining star.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CB766FE-FC1F-2D3C-6E9C-48ADF4870E9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proper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scans the dark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26413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3B0B05-8887-FB76-E317-1D0B474798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69F73DD-5343-BC2D-B193-7BB7B516F1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D7EF186-8DBD-5246-3A38-5C9DE1D0723D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 are clever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70B66D-4B38-EA47-8F70-7FFF4A470A8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scans the dark cave.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55B869-F694-7D10-CF17-43082B24A926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is a shining star.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C101BC-DF49-44E4-6064-CB828B181E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scans the dark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4092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B5D118-8A68-AC11-A298-CE13BFB3BC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3C1C2B7-8B63-C82C-5C7A-F9A71E6D16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9EBAC3D-C502-2C1A-011A-F8F066A7A3FB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robot are clever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C45BED2-4506-2526-D0FC-A66EC499117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scans the dark cave.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EEBED3-1DA4-3A74-3436-45B3D7311FBB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is a shining star.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EB5578B-D681-42A2-07B9-7FA98FB6DA7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scans the dark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9009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4AFD0E-9FAA-CE43-16F8-83D272CECC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6A6B9C1-CBC2-49EE-CC9B-4D9210BF75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26712A4-77FC-14D5-980A-2AB10DA9B8CA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robot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clever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T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he robot </a:t>
            </a:r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is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clever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C1AA072-B88A-1FD2-0CEF-058D0111329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scans the dark cave.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1BAC203-22C6-3B31-4310-C7DCB61C932B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is a shining star.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25FD210-5B06-16B2-EECF-73309007FF2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scans the dark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32175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B6B8A7-D3F3-8C83-1996-BF0BBEBD46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D24490B-69F8-17AB-5186-46114B0F42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A26E2E-83AB-EE41-4EE5-9DE3501A8F47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robot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clever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T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he robot </a:t>
            </a:r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is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clever</a:t>
            </a:r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F857A57-C824-D670-E901-66BB5ED050D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scans the dark cave.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F776EF5-B643-29D2-C0C2-1DD3B1F098D5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is a shining star.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59491A5-50F0-40C3-DEBE-24E9FCF81CF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scans the dark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51766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D63DA0-B578-ECA2-5998-5D11990D4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341547-7BF0-4FDA-1FAA-7D32C04C91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45D8AD-81E0-951A-F788-73B470D9406B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robot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clever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T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he robot </a:t>
            </a:r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is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clever</a:t>
            </a:r>
            <a:r>
              <a:rPr lang="en-GB" sz="36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7B34D89-FBC4-A0C2-E07C-9099C9ACE11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scans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the dark cave.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9210BA0-FA1B-397B-D258-D0A5D97C157D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is a shining star.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B5C99B8-73D0-C9DD-6F36-EEBC789F0A7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scans the dark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4088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1672</Words>
  <Application>Microsoft Office PowerPoint</Application>
  <PresentationFormat>Widescreen</PresentationFormat>
  <Paragraphs>370</Paragraphs>
  <Slides>36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9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Full stops.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3 sentences.  Can you find 5 mistakes  in 1 minute?</vt:lpstr>
      <vt:lpstr>Below are 3 sentences.  Can you find 5 mistakes  in 1 minute?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2025-12-22T09:51:15Z</dcterms:modified>
</cp:coreProperties>
</file>